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7" r:id="rId2"/>
    <p:sldId id="289" r:id="rId3"/>
    <p:sldId id="258" r:id="rId4"/>
    <p:sldId id="299" r:id="rId5"/>
    <p:sldId id="292" r:id="rId6"/>
    <p:sldId id="300" r:id="rId7"/>
    <p:sldId id="291" r:id="rId8"/>
    <p:sldId id="301" r:id="rId9"/>
    <p:sldId id="293" r:id="rId10"/>
    <p:sldId id="296" r:id="rId11"/>
    <p:sldId id="302" r:id="rId12"/>
    <p:sldId id="303" r:id="rId13"/>
    <p:sldId id="304" r:id="rId14"/>
    <p:sldId id="305" r:id="rId15"/>
    <p:sldId id="306" r:id="rId16"/>
    <p:sldId id="308" r:id="rId17"/>
    <p:sldId id="307" r:id="rId18"/>
    <p:sldId id="309" r:id="rId19"/>
    <p:sldId id="310" r:id="rId20"/>
    <p:sldId id="311" r:id="rId21"/>
    <p:sldId id="29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38" autoAdjust="0"/>
    <p:restoredTop sz="96607" autoAdjust="0"/>
  </p:normalViewPr>
  <p:slideViewPr>
    <p:cSldViewPr snapToGrid="0">
      <p:cViewPr varScale="1">
        <p:scale>
          <a:sx n="132" d="100"/>
          <a:sy n="132" d="100"/>
        </p:scale>
        <p:origin x="7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Buga" userId="3dae73f87e14a874" providerId="LiveId" clId="{D2E95207-2A8B-4C47-B554-C57AC92CA06E}"/>
    <pc:docChg chg="undo custSel addSld delSld modSld">
      <pc:chgData name="Victor Buga" userId="3dae73f87e14a874" providerId="LiveId" clId="{D2E95207-2A8B-4C47-B554-C57AC92CA06E}" dt="2022-07-14T16:23:11.390" v="4298" actId="1076"/>
      <pc:docMkLst>
        <pc:docMk/>
      </pc:docMkLst>
      <pc:sldChg chg="modSp mod">
        <pc:chgData name="Victor Buga" userId="3dae73f87e14a874" providerId="LiveId" clId="{D2E95207-2A8B-4C47-B554-C57AC92CA06E}" dt="2022-07-14T15:48:26.039" v="3912" actId="20577"/>
        <pc:sldMkLst>
          <pc:docMk/>
          <pc:sldMk cId="3121067734" sldId="257"/>
        </pc:sldMkLst>
        <pc:spChg chg="mod">
          <ac:chgData name="Victor Buga" userId="3dae73f87e14a874" providerId="LiveId" clId="{D2E95207-2A8B-4C47-B554-C57AC92CA06E}" dt="2022-07-14T08:52:50.647" v="379" actId="20577"/>
          <ac:spMkLst>
            <pc:docMk/>
            <pc:sldMk cId="3121067734" sldId="257"/>
            <ac:spMk id="2" creationId="{074E64C8-46FC-4AAF-A27F-DA4DCA97639A}"/>
          </ac:spMkLst>
        </pc:spChg>
        <pc:spChg chg="mod">
          <ac:chgData name="Victor Buga" userId="3dae73f87e14a874" providerId="LiveId" clId="{D2E95207-2A8B-4C47-B554-C57AC92CA06E}" dt="2022-07-14T08:53:17.703" v="383" actId="1076"/>
          <ac:spMkLst>
            <pc:docMk/>
            <pc:sldMk cId="3121067734" sldId="257"/>
            <ac:spMk id="3" creationId="{9E4E7905-CEA7-4DFF-BDB4-F0ED64D46881}"/>
          </ac:spMkLst>
        </pc:spChg>
        <pc:spChg chg="mod">
          <ac:chgData name="Victor Buga" userId="3dae73f87e14a874" providerId="LiveId" clId="{D2E95207-2A8B-4C47-B554-C57AC92CA06E}" dt="2022-07-14T15:48:26.039" v="3912" actId="20577"/>
          <ac:spMkLst>
            <pc:docMk/>
            <pc:sldMk cId="3121067734" sldId="257"/>
            <ac:spMk id="4" creationId="{8EA741BA-EE63-4F1D-8D0A-DB8A6C0BCD10}"/>
          </ac:spMkLst>
        </pc:spChg>
      </pc:sldChg>
      <pc:sldChg chg="addSp delSp modSp mod modNotesTx">
        <pc:chgData name="Victor Buga" userId="3dae73f87e14a874" providerId="LiveId" clId="{D2E95207-2A8B-4C47-B554-C57AC92CA06E}" dt="2022-07-14T16:16:19.225" v="4240" actId="1076"/>
        <pc:sldMkLst>
          <pc:docMk/>
          <pc:sldMk cId="1760021630" sldId="258"/>
        </pc:sldMkLst>
        <pc:spChg chg="del">
          <ac:chgData name="Victor Buga" userId="3dae73f87e14a874" providerId="LiveId" clId="{D2E95207-2A8B-4C47-B554-C57AC92CA06E}" dt="2022-07-14T08:53:58.395" v="390" actId="478"/>
          <ac:spMkLst>
            <pc:docMk/>
            <pc:sldMk cId="1760021630" sldId="258"/>
            <ac:spMk id="7" creationId="{7A9BC1D9-680E-4DD5-A535-D2126074BDFA}"/>
          </ac:spMkLst>
        </pc:spChg>
        <pc:spChg chg="del mod">
          <ac:chgData name="Victor Buga" userId="3dae73f87e14a874" providerId="LiveId" clId="{D2E95207-2A8B-4C47-B554-C57AC92CA06E}" dt="2022-07-14T08:53:55.456" v="389" actId="478"/>
          <ac:spMkLst>
            <pc:docMk/>
            <pc:sldMk cId="1760021630" sldId="258"/>
            <ac:spMk id="10" creationId="{072B70E0-A168-47C1-995D-AB6C09B44348}"/>
          </ac:spMkLst>
        </pc:spChg>
        <pc:spChg chg="del">
          <ac:chgData name="Victor Buga" userId="3dae73f87e14a874" providerId="LiveId" clId="{D2E95207-2A8B-4C47-B554-C57AC92CA06E}" dt="2022-07-14T08:54:01.239" v="392" actId="478"/>
          <ac:spMkLst>
            <pc:docMk/>
            <pc:sldMk cId="1760021630" sldId="258"/>
            <ac:spMk id="11" creationId="{27944681-CBCA-4ED4-96A6-76D7D040F42D}"/>
          </ac:spMkLst>
        </pc:spChg>
        <pc:spChg chg="mod">
          <ac:chgData name="Victor Buga" userId="3dae73f87e14a874" providerId="LiveId" clId="{D2E95207-2A8B-4C47-B554-C57AC92CA06E}" dt="2022-07-14T10:00:41.043" v="1264" actId="1076"/>
          <ac:spMkLst>
            <pc:docMk/>
            <pc:sldMk cId="1760021630" sldId="258"/>
            <ac:spMk id="12" creationId="{D7693B20-AB17-4567-BD4C-14AC21BFB6EF}"/>
          </ac:spMkLst>
        </pc:spChg>
        <pc:spChg chg="del">
          <ac:chgData name="Victor Buga" userId="3dae73f87e14a874" providerId="LiveId" clId="{D2E95207-2A8B-4C47-B554-C57AC92CA06E}" dt="2022-07-14T09:08:33.324" v="519" actId="478"/>
          <ac:spMkLst>
            <pc:docMk/>
            <pc:sldMk cId="1760021630" sldId="258"/>
            <ac:spMk id="13" creationId="{335B0DE7-7FCE-46A3-9B3B-AFB1AB14F307}"/>
          </ac:spMkLst>
        </pc:spChg>
        <pc:spChg chg="del">
          <ac:chgData name="Victor Buga" userId="3dae73f87e14a874" providerId="LiveId" clId="{D2E95207-2A8B-4C47-B554-C57AC92CA06E}" dt="2022-07-14T08:53:53.451" v="388" actId="478"/>
          <ac:spMkLst>
            <pc:docMk/>
            <pc:sldMk cId="1760021630" sldId="258"/>
            <ac:spMk id="15" creationId="{11987CF7-37B1-4A09-B7D0-E7E0BE896511}"/>
          </ac:spMkLst>
        </pc:spChg>
        <pc:spChg chg="del">
          <ac:chgData name="Victor Buga" userId="3dae73f87e14a874" providerId="LiveId" clId="{D2E95207-2A8B-4C47-B554-C57AC92CA06E}" dt="2022-07-14T08:56:13.261" v="405" actId="478"/>
          <ac:spMkLst>
            <pc:docMk/>
            <pc:sldMk cId="1760021630" sldId="258"/>
            <ac:spMk id="16" creationId="{F4C0002D-0144-4640-830C-00D63996FF47}"/>
          </ac:spMkLst>
        </pc:spChg>
        <pc:spChg chg="del mod">
          <ac:chgData name="Victor Buga" userId="3dae73f87e14a874" providerId="LiveId" clId="{D2E95207-2A8B-4C47-B554-C57AC92CA06E}" dt="2022-07-14T09:10:29.586" v="544" actId="478"/>
          <ac:spMkLst>
            <pc:docMk/>
            <pc:sldMk cId="1760021630" sldId="258"/>
            <ac:spMk id="20" creationId="{1B763A59-DEE8-4215-A6A8-1A3368568BE5}"/>
          </ac:spMkLst>
        </pc:spChg>
        <pc:spChg chg="del mod">
          <ac:chgData name="Victor Buga" userId="3dae73f87e14a874" providerId="LiveId" clId="{D2E95207-2A8B-4C47-B554-C57AC92CA06E}" dt="2022-07-14T09:18:55.474" v="667" actId="478"/>
          <ac:spMkLst>
            <pc:docMk/>
            <pc:sldMk cId="1760021630" sldId="258"/>
            <ac:spMk id="21" creationId="{84DA64A9-ABDD-42F4-BB73-142273DDE714}"/>
          </ac:spMkLst>
        </pc:spChg>
        <pc:spChg chg="add del mod">
          <ac:chgData name="Victor Buga" userId="3dae73f87e14a874" providerId="LiveId" clId="{D2E95207-2A8B-4C47-B554-C57AC92CA06E}" dt="2022-07-14T09:58:16.586" v="1229" actId="1076"/>
          <ac:spMkLst>
            <pc:docMk/>
            <pc:sldMk cId="1760021630" sldId="258"/>
            <ac:spMk id="27" creationId="{98CAB1C8-8B67-416B-9402-AB7FADD0D9D6}"/>
          </ac:spMkLst>
        </pc:spChg>
        <pc:spChg chg="del mod">
          <ac:chgData name="Victor Buga" userId="3dae73f87e14a874" providerId="LiveId" clId="{D2E95207-2A8B-4C47-B554-C57AC92CA06E}" dt="2022-07-14T08:56:10.942" v="404" actId="478"/>
          <ac:spMkLst>
            <pc:docMk/>
            <pc:sldMk cId="1760021630" sldId="258"/>
            <ac:spMk id="28" creationId="{89A9BE79-36FB-48BB-B389-5E9024094CE8}"/>
          </ac:spMkLst>
        </pc:spChg>
        <pc:spChg chg="mod">
          <ac:chgData name="Victor Buga" userId="3dae73f87e14a874" providerId="LiveId" clId="{D2E95207-2A8B-4C47-B554-C57AC92CA06E}" dt="2022-07-14T15:48:11.991" v="3910" actId="790"/>
          <ac:spMkLst>
            <pc:docMk/>
            <pc:sldMk cId="1760021630" sldId="258"/>
            <ac:spMk id="29" creationId="{20F53842-D691-43DD-A06B-3EE739DBBFD5}"/>
          </ac:spMkLst>
        </pc:spChg>
        <pc:spChg chg="del">
          <ac:chgData name="Victor Buga" userId="3dae73f87e14a874" providerId="LiveId" clId="{D2E95207-2A8B-4C47-B554-C57AC92CA06E}" dt="2022-07-14T09:08:41.667" v="520" actId="478"/>
          <ac:spMkLst>
            <pc:docMk/>
            <pc:sldMk cId="1760021630" sldId="258"/>
            <ac:spMk id="30" creationId="{8DA45195-C0A2-438C-95E1-2FE7E9EE017D}"/>
          </ac:spMkLst>
        </pc:spChg>
        <pc:spChg chg="del mod">
          <ac:chgData name="Victor Buga" userId="3dae73f87e14a874" providerId="LiveId" clId="{D2E95207-2A8B-4C47-B554-C57AC92CA06E}" dt="2022-07-14T09:22:16.942" v="746"/>
          <ac:spMkLst>
            <pc:docMk/>
            <pc:sldMk cId="1760021630" sldId="258"/>
            <ac:spMk id="31" creationId="{87AEC04B-38A9-4370-8C0E-D582E24A7B60}"/>
          </ac:spMkLst>
        </pc:spChg>
        <pc:spChg chg="del mod">
          <ac:chgData name="Victor Buga" userId="3dae73f87e14a874" providerId="LiveId" clId="{D2E95207-2A8B-4C47-B554-C57AC92CA06E}" dt="2022-07-14T09:25:57.236" v="792" actId="478"/>
          <ac:spMkLst>
            <pc:docMk/>
            <pc:sldMk cId="1760021630" sldId="258"/>
            <ac:spMk id="33" creationId="{7AC9DDE0-A2C9-4D58-81A7-582C53618E8C}"/>
          </ac:spMkLst>
        </pc:spChg>
        <pc:spChg chg="mod">
          <ac:chgData name="Victor Buga" userId="3dae73f87e14a874" providerId="LiveId" clId="{D2E95207-2A8B-4C47-B554-C57AC92CA06E}" dt="2022-07-14T10:00:51.773" v="1267" actId="1076"/>
          <ac:spMkLst>
            <pc:docMk/>
            <pc:sldMk cId="1760021630" sldId="258"/>
            <ac:spMk id="34" creationId="{323742CE-8EB8-4AD3-9C2E-6E525C1783E1}"/>
          </ac:spMkLst>
        </pc:spChg>
        <pc:spChg chg="mod">
          <ac:chgData name="Victor Buga" userId="3dae73f87e14a874" providerId="LiveId" clId="{D2E95207-2A8B-4C47-B554-C57AC92CA06E}" dt="2022-07-14T09:23:39.973" v="763" actId="1076"/>
          <ac:spMkLst>
            <pc:docMk/>
            <pc:sldMk cId="1760021630" sldId="258"/>
            <ac:spMk id="35" creationId="{F433E9DA-8F9F-4198-93D3-4C9B3983E9AD}"/>
          </ac:spMkLst>
        </pc:spChg>
        <pc:spChg chg="add del mod">
          <ac:chgData name="Victor Buga" userId="3dae73f87e14a874" providerId="LiveId" clId="{D2E95207-2A8B-4C47-B554-C57AC92CA06E}" dt="2022-07-14T16:15:37.730" v="4236" actId="478"/>
          <ac:spMkLst>
            <pc:docMk/>
            <pc:sldMk cId="1760021630" sldId="258"/>
            <ac:spMk id="38" creationId="{5A304931-3C72-47C2-92A2-D63CB6765BAA}"/>
          </ac:spMkLst>
        </pc:spChg>
        <pc:spChg chg="add del mod">
          <ac:chgData name="Victor Buga" userId="3dae73f87e14a874" providerId="LiveId" clId="{D2E95207-2A8B-4C47-B554-C57AC92CA06E}" dt="2022-07-14T16:15:32.171" v="4235" actId="478"/>
          <ac:spMkLst>
            <pc:docMk/>
            <pc:sldMk cId="1760021630" sldId="258"/>
            <ac:spMk id="39" creationId="{82A10E47-F3D8-4EC3-92C6-F21FB9F324E0}"/>
          </ac:spMkLst>
        </pc:spChg>
        <pc:spChg chg="del mod">
          <ac:chgData name="Victor Buga" userId="3dae73f87e14a874" providerId="LiveId" clId="{D2E95207-2A8B-4C47-B554-C57AC92CA06E}" dt="2022-07-14T16:15:32.171" v="4235" actId="478"/>
          <ac:spMkLst>
            <pc:docMk/>
            <pc:sldMk cId="1760021630" sldId="258"/>
            <ac:spMk id="40" creationId="{0E33E706-26E6-4279-87FF-1A75653005AA}"/>
          </ac:spMkLst>
        </pc:spChg>
        <pc:spChg chg="del">
          <ac:chgData name="Victor Buga" userId="3dae73f87e14a874" providerId="LiveId" clId="{D2E95207-2A8B-4C47-B554-C57AC92CA06E}" dt="2022-07-14T15:30:57.031" v="3730" actId="478"/>
          <ac:spMkLst>
            <pc:docMk/>
            <pc:sldMk cId="1760021630" sldId="258"/>
            <ac:spMk id="41" creationId="{0099AC7C-1089-4A9D-BDC7-7902726740D9}"/>
          </ac:spMkLst>
        </pc:spChg>
        <pc:spChg chg="add del mod">
          <ac:chgData name="Victor Buga" userId="3dae73f87e14a874" providerId="LiveId" clId="{D2E95207-2A8B-4C47-B554-C57AC92CA06E}" dt="2022-07-14T16:15:32.171" v="4235" actId="478"/>
          <ac:spMkLst>
            <pc:docMk/>
            <pc:sldMk cId="1760021630" sldId="258"/>
            <ac:spMk id="41" creationId="{D6F3E387-83B4-4A80-BF9F-569ED5513E85}"/>
          </ac:spMkLst>
        </pc:spChg>
        <pc:spChg chg="del">
          <ac:chgData name="Victor Buga" userId="3dae73f87e14a874" providerId="LiveId" clId="{D2E95207-2A8B-4C47-B554-C57AC92CA06E}" dt="2022-07-14T15:30:57.446" v="3731" actId="478"/>
          <ac:spMkLst>
            <pc:docMk/>
            <pc:sldMk cId="1760021630" sldId="258"/>
            <ac:spMk id="42" creationId="{1967CC49-5456-4C40-830C-8AA8C32C5332}"/>
          </ac:spMkLst>
        </pc:spChg>
        <pc:spChg chg="add del mod">
          <ac:chgData name="Victor Buga" userId="3dae73f87e14a874" providerId="LiveId" clId="{D2E95207-2A8B-4C47-B554-C57AC92CA06E}" dt="2022-07-14T16:15:32.171" v="4235" actId="478"/>
          <ac:spMkLst>
            <pc:docMk/>
            <pc:sldMk cId="1760021630" sldId="258"/>
            <ac:spMk id="42" creationId="{39B13694-B499-4491-A8E9-5D51CF1CD405}"/>
          </ac:spMkLst>
        </pc:spChg>
        <pc:spChg chg="add del mod">
          <ac:chgData name="Victor Buga" userId="3dae73f87e14a874" providerId="LiveId" clId="{D2E95207-2A8B-4C47-B554-C57AC92CA06E}" dt="2022-07-14T16:15:32.171" v="4235" actId="478"/>
          <ac:spMkLst>
            <pc:docMk/>
            <pc:sldMk cId="1760021630" sldId="258"/>
            <ac:spMk id="43" creationId="{CDA89954-CC56-4D71-9E8A-36E7E636A582}"/>
          </ac:spMkLst>
        </pc:spChg>
        <pc:spChg chg="del">
          <ac:chgData name="Victor Buga" userId="3dae73f87e14a874" providerId="LiveId" clId="{D2E95207-2A8B-4C47-B554-C57AC92CA06E}" dt="2022-07-14T15:30:58.069" v="3732" actId="478"/>
          <ac:spMkLst>
            <pc:docMk/>
            <pc:sldMk cId="1760021630" sldId="258"/>
            <ac:spMk id="43" creationId="{D7F46E9F-4601-438C-8960-3EBB5C1241EE}"/>
          </ac:spMkLst>
        </pc:spChg>
        <pc:spChg chg="add del mod">
          <ac:chgData name="Victor Buga" userId="3dae73f87e14a874" providerId="LiveId" clId="{D2E95207-2A8B-4C47-B554-C57AC92CA06E}" dt="2022-07-14T16:15:32.171" v="4235" actId="478"/>
          <ac:spMkLst>
            <pc:docMk/>
            <pc:sldMk cId="1760021630" sldId="258"/>
            <ac:spMk id="44" creationId="{C40A969B-53A9-4ADF-8AA9-E8B6A8D21DAA}"/>
          </ac:spMkLst>
        </pc:spChg>
        <pc:spChg chg="del">
          <ac:chgData name="Victor Buga" userId="3dae73f87e14a874" providerId="LiveId" clId="{D2E95207-2A8B-4C47-B554-C57AC92CA06E}" dt="2022-07-14T15:30:58.914" v="3734" actId="478"/>
          <ac:spMkLst>
            <pc:docMk/>
            <pc:sldMk cId="1760021630" sldId="258"/>
            <ac:spMk id="44" creationId="{F93AAD4A-B562-4776-808E-C57B9FB310D0}"/>
          </ac:spMkLst>
        </pc:spChg>
        <pc:spChg chg="del">
          <ac:chgData name="Victor Buga" userId="3dae73f87e14a874" providerId="LiveId" clId="{D2E95207-2A8B-4C47-B554-C57AC92CA06E}" dt="2022-07-14T15:30:58.386" v="3733" actId="478"/>
          <ac:spMkLst>
            <pc:docMk/>
            <pc:sldMk cId="1760021630" sldId="258"/>
            <ac:spMk id="45" creationId="{9A4F6332-0D53-4CAE-9414-5735A8F24803}"/>
          </ac:spMkLst>
        </pc:spChg>
        <pc:spChg chg="add mod">
          <ac:chgData name="Victor Buga" userId="3dae73f87e14a874" providerId="LiveId" clId="{D2E95207-2A8B-4C47-B554-C57AC92CA06E}" dt="2022-07-14T16:16:09.832" v="4239" actId="207"/>
          <ac:spMkLst>
            <pc:docMk/>
            <pc:sldMk cId="1760021630" sldId="258"/>
            <ac:spMk id="45" creationId="{DBF372A9-84BE-4980-A797-A499EFBB560D}"/>
          </ac:spMkLst>
        </pc:spChg>
        <pc:spChg chg="add mod">
          <ac:chgData name="Victor Buga" userId="3dae73f87e14a874" providerId="LiveId" clId="{D2E95207-2A8B-4C47-B554-C57AC92CA06E}" dt="2022-07-14T09:26:37.722" v="803" actId="1076"/>
          <ac:spMkLst>
            <pc:docMk/>
            <pc:sldMk cId="1760021630" sldId="258"/>
            <ac:spMk id="46" creationId="{8C9AF9AE-F201-4C3A-924A-814C12EFD93D}"/>
          </ac:spMkLst>
        </pc:spChg>
        <pc:spChg chg="add del mod">
          <ac:chgData name="Victor Buga" userId="3dae73f87e14a874" providerId="LiveId" clId="{D2E95207-2A8B-4C47-B554-C57AC92CA06E}" dt="2022-07-14T16:15:32.171" v="4235" actId="478"/>
          <ac:spMkLst>
            <pc:docMk/>
            <pc:sldMk cId="1760021630" sldId="258"/>
            <ac:spMk id="47" creationId="{E2B5FF10-60EF-4684-B3B9-29D7CE760C33}"/>
          </ac:spMkLst>
        </pc:spChg>
        <pc:spChg chg="del">
          <ac:chgData name="Victor Buga" userId="3dae73f87e14a874" providerId="LiveId" clId="{D2E95207-2A8B-4C47-B554-C57AC92CA06E}" dt="2022-07-14T15:31:13.653" v="3746" actId="478"/>
          <ac:spMkLst>
            <pc:docMk/>
            <pc:sldMk cId="1760021630" sldId="258"/>
            <ac:spMk id="48" creationId="{08A01312-E8E5-49CA-A2EF-9B9239CF2CE2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48" creationId="{263C6BA1-6B94-4BD7-946E-9FBD87F72F1F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49" creationId="{3D62CF49-EA9B-4A64-AD23-209326538170}"/>
          </ac:spMkLst>
        </pc:spChg>
        <pc:spChg chg="del mod">
          <ac:chgData name="Victor Buga" userId="3dae73f87e14a874" providerId="LiveId" clId="{D2E95207-2A8B-4C47-B554-C57AC92CA06E}" dt="2022-07-14T15:31:06.859" v="3743" actId="478"/>
          <ac:spMkLst>
            <pc:docMk/>
            <pc:sldMk cId="1760021630" sldId="258"/>
            <ac:spMk id="49" creationId="{E6A4E740-3A16-4EC2-89A7-A167A96B2282}"/>
          </ac:spMkLst>
        </pc:spChg>
        <pc:spChg chg="del mod">
          <ac:chgData name="Victor Buga" userId="3dae73f87e14a874" providerId="LiveId" clId="{D2E95207-2A8B-4C47-B554-C57AC92CA06E}" dt="2022-07-14T15:31:11.239" v="3745" actId="478"/>
          <ac:spMkLst>
            <pc:docMk/>
            <pc:sldMk cId="1760021630" sldId="258"/>
            <ac:spMk id="50" creationId="{D0267963-0262-4FEA-A0B5-B8725B83C3A9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50" creationId="{F3DF2DBC-251C-48CC-AB39-67044508CB64}"/>
          </ac:spMkLst>
        </pc:spChg>
        <pc:spChg chg="del mod">
          <ac:chgData name="Victor Buga" userId="3dae73f87e14a874" providerId="LiveId" clId="{D2E95207-2A8B-4C47-B554-C57AC92CA06E}" dt="2022-07-14T15:31:04.556" v="3741"/>
          <ac:spMkLst>
            <pc:docMk/>
            <pc:sldMk cId="1760021630" sldId="258"/>
            <ac:spMk id="51" creationId="{80A4B3BE-E5BF-4BB7-AD4C-FE9EA0B97771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51" creationId="{A821F385-F0D3-4D94-AEA0-68446E3BF922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52" creationId="{301519A7-0190-4153-9ACC-4D13C5AC7106}"/>
          </ac:spMkLst>
        </pc:spChg>
        <pc:spChg chg="del">
          <ac:chgData name="Victor Buga" userId="3dae73f87e14a874" providerId="LiveId" clId="{D2E95207-2A8B-4C47-B554-C57AC92CA06E}" dt="2022-07-14T15:31:00.106" v="3735" actId="478"/>
          <ac:spMkLst>
            <pc:docMk/>
            <pc:sldMk cId="1760021630" sldId="258"/>
            <ac:spMk id="52" creationId="{37DBD721-4064-44B0-8E71-386B3DD51605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53" creationId="{4371CF77-F5FB-4077-8D33-55275D7E570D}"/>
          </ac:spMkLst>
        </pc:spChg>
        <pc:spChg chg="del">
          <ac:chgData name="Victor Buga" userId="3dae73f87e14a874" providerId="LiveId" clId="{D2E95207-2A8B-4C47-B554-C57AC92CA06E}" dt="2022-07-14T15:30:56.213" v="3729" actId="478"/>
          <ac:spMkLst>
            <pc:docMk/>
            <pc:sldMk cId="1760021630" sldId="258"/>
            <ac:spMk id="53" creationId="{51242716-97BA-47C0-A898-9CC1918ECBAB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54" creationId="{978FB664-2D52-4F22-9D6F-3A8044949548}"/>
          </ac:spMkLst>
        </pc:spChg>
        <pc:spChg chg="del">
          <ac:chgData name="Victor Buga" userId="3dae73f87e14a874" providerId="LiveId" clId="{D2E95207-2A8B-4C47-B554-C57AC92CA06E}" dt="2022-07-14T15:31:15.694" v="3747" actId="478"/>
          <ac:spMkLst>
            <pc:docMk/>
            <pc:sldMk cId="1760021630" sldId="258"/>
            <ac:spMk id="54" creationId="{B415224C-E0D4-45F9-B98A-35B65857D886}"/>
          </ac:spMkLst>
        </pc:spChg>
        <pc:spChg chg="add mod">
          <ac:chgData name="Victor Buga" userId="3dae73f87e14a874" providerId="LiveId" clId="{D2E95207-2A8B-4C47-B554-C57AC92CA06E}" dt="2022-07-14T09:59:32.014" v="1240" actId="1076"/>
          <ac:spMkLst>
            <pc:docMk/>
            <pc:sldMk cId="1760021630" sldId="258"/>
            <ac:spMk id="55" creationId="{16871DB2-D8B5-4069-A7D8-A9D1626C7F41}"/>
          </ac:spMkLst>
        </pc:spChg>
        <pc:spChg chg="add mod">
          <ac:chgData name="Victor Buga" userId="3dae73f87e14a874" providerId="LiveId" clId="{D2E95207-2A8B-4C47-B554-C57AC92CA06E}" dt="2022-07-14T09:59:24.224" v="1238" actId="1076"/>
          <ac:spMkLst>
            <pc:docMk/>
            <pc:sldMk cId="1760021630" sldId="258"/>
            <ac:spMk id="56" creationId="{779036D1-3EE7-4494-89F4-49482295E76E}"/>
          </ac:spMkLst>
        </pc:spChg>
        <pc:spChg chg="add mod">
          <ac:chgData name="Victor Buga" userId="3dae73f87e14a874" providerId="LiveId" clId="{D2E95207-2A8B-4C47-B554-C57AC92CA06E}" dt="2022-07-14T09:57:01.204" v="1216" actId="1076"/>
          <ac:spMkLst>
            <pc:docMk/>
            <pc:sldMk cId="1760021630" sldId="258"/>
            <ac:spMk id="57" creationId="{8305DA95-0D3D-4C46-A591-99ECFBB51FDE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58" creationId="{0F08ADE9-EBA0-4961-8A85-890701B02156}"/>
          </ac:spMkLst>
        </pc:spChg>
        <pc:spChg chg="add del mod">
          <ac:chgData name="Victor Buga" userId="3dae73f87e14a874" providerId="LiveId" clId="{D2E95207-2A8B-4C47-B554-C57AC92CA06E}" dt="2022-07-14T09:13:56.869" v="608" actId="478"/>
          <ac:spMkLst>
            <pc:docMk/>
            <pc:sldMk cId="1760021630" sldId="258"/>
            <ac:spMk id="58" creationId="{8FF234ED-860F-414B-81A2-CB20DD978B4B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59" creationId="{4ADFFB6D-6367-47E2-B409-117CBB4E7601}"/>
          </ac:spMkLst>
        </pc:spChg>
        <pc:spChg chg="add del mod">
          <ac:chgData name="Victor Buga" userId="3dae73f87e14a874" providerId="LiveId" clId="{D2E95207-2A8B-4C47-B554-C57AC92CA06E}" dt="2022-07-14T09:25:59.695" v="793" actId="478"/>
          <ac:spMkLst>
            <pc:docMk/>
            <pc:sldMk cId="1760021630" sldId="258"/>
            <ac:spMk id="59" creationId="{FAB08F4C-BEE3-4079-8B85-192459511B84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60" creationId="{22551CAB-F4C2-4C0B-BA2C-2279F65B4E6C}"/>
          </ac:spMkLst>
        </pc:spChg>
        <pc:spChg chg="add del mod">
          <ac:chgData name="Victor Buga" userId="3dae73f87e14a874" providerId="LiveId" clId="{D2E95207-2A8B-4C47-B554-C57AC92CA06E}" dt="2022-07-14T09:25:54.699" v="791" actId="478"/>
          <ac:spMkLst>
            <pc:docMk/>
            <pc:sldMk cId="1760021630" sldId="258"/>
            <ac:spMk id="60" creationId="{597A6776-24B5-4801-9FC0-BC9935BA3301}"/>
          </ac:spMkLst>
        </pc:spChg>
        <pc:spChg chg="add mod">
          <ac:chgData name="Victor Buga" userId="3dae73f87e14a874" providerId="LiveId" clId="{D2E95207-2A8B-4C47-B554-C57AC92CA06E}" dt="2022-07-14T16:16:19.225" v="4240" actId="1076"/>
          <ac:spMkLst>
            <pc:docMk/>
            <pc:sldMk cId="1760021630" sldId="258"/>
            <ac:spMk id="61" creationId="{E09F8D90-F273-4F0B-A386-B47ED3FF6715}"/>
          </ac:spMkLst>
        </pc:spChg>
        <pc:spChg chg="add del mod">
          <ac:chgData name="Victor Buga" userId="3dae73f87e14a874" providerId="LiveId" clId="{D2E95207-2A8B-4C47-B554-C57AC92CA06E}" dt="2022-07-14T09:34:07.229" v="933" actId="478"/>
          <ac:spMkLst>
            <pc:docMk/>
            <pc:sldMk cId="1760021630" sldId="258"/>
            <ac:spMk id="61" creationId="{EE2AFC35-B899-492E-8C6B-700273FDFFDC}"/>
          </ac:spMkLst>
        </pc:spChg>
        <pc:spChg chg="add mod">
          <ac:chgData name="Victor Buga" userId="3dae73f87e14a874" providerId="LiveId" clId="{D2E95207-2A8B-4C47-B554-C57AC92CA06E}" dt="2022-07-14T10:01:04.315" v="1268" actId="1076"/>
          <ac:spMkLst>
            <pc:docMk/>
            <pc:sldMk cId="1760021630" sldId="258"/>
            <ac:spMk id="62" creationId="{E79592D8-BA5F-4593-B7ED-6E5FB574ACD9}"/>
          </ac:spMkLst>
        </pc:spChg>
        <pc:spChg chg="add del mod">
          <ac:chgData name="Victor Buga" userId="3dae73f87e14a874" providerId="LiveId" clId="{D2E95207-2A8B-4C47-B554-C57AC92CA06E}" dt="2022-07-14T09:35:18.802" v="943" actId="478"/>
          <ac:spMkLst>
            <pc:docMk/>
            <pc:sldMk cId="1760021630" sldId="258"/>
            <ac:spMk id="63" creationId="{545ED741-C8A1-4BC3-A271-C01E035AE46F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63" creationId="{54974053-D266-45B5-BCAC-4DC93A0C3E59}"/>
          </ac:spMkLst>
        </pc:spChg>
        <pc:spChg chg="add del mod">
          <ac:chgData name="Victor Buga" userId="3dae73f87e14a874" providerId="LiveId" clId="{D2E95207-2A8B-4C47-B554-C57AC92CA06E}" dt="2022-07-14T09:35:48.097" v="949" actId="478"/>
          <ac:spMkLst>
            <pc:docMk/>
            <pc:sldMk cId="1760021630" sldId="258"/>
            <ac:spMk id="64" creationId="{61F00B89-1510-47A8-AE49-F9133B143345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64" creationId="{CDAC06C6-4DC6-4C32-8844-B7CC4A07872E}"/>
          </ac:spMkLst>
        </pc:spChg>
        <pc:spChg chg="add mod">
          <ac:chgData name="Victor Buga" userId="3dae73f87e14a874" providerId="LiveId" clId="{D2E95207-2A8B-4C47-B554-C57AC92CA06E}" dt="2022-07-14T09:59:17.982" v="1237" actId="1076"/>
          <ac:spMkLst>
            <pc:docMk/>
            <pc:sldMk cId="1760021630" sldId="258"/>
            <ac:spMk id="65" creationId="{6EA83820-3624-4799-BBB7-F981E1ABDB4E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66" creationId="{5358E1D3-7348-4CA7-950D-39E94A293862}"/>
          </ac:spMkLst>
        </pc:spChg>
        <pc:spChg chg="add mod">
          <ac:chgData name="Victor Buga" userId="3dae73f87e14a874" providerId="LiveId" clId="{D2E95207-2A8B-4C47-B554-C57AC92CA06E}" dt="2022-07-14T09:30:36.550" v="874" actId="571"/>
          <ac:spMkLst>
            <pc:docMk/>
            <pc:sldMk cId="1760021630" sldId="258"/>
            <ac:spMk id="66" creationId="{7FBA3EFF-7E38-4997-B174-83C20F16F4ED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67" creationId="{58A989E7-0BF8-48B7-A867-6563035A2F31}"/>
          </ac:spMkLst>
        </pc:spChg>
        <pc:spChg chg="add mod">
          <ac:chgData name="Victor Buga" userId="3dae73f87e14a874" providerId="LiveId" clId="{D2E95207-2A8B-4C47-B554-C57AC92CA06E}" dt="2022-07-14T09:30:36.550" v="874" actId="571"/>
          <ac:spMkLst>
            <pc:docMk/>
            <pc:sldMk cId="1760021630" sldId="258"/>
            <ac:spMk id="67" creationId="{C7935464-D606-4B52-AF1C-B2529A59366F}"/>
          </ac:spMkLst>
        </pc:spChg>
        <pc:spChg chg="add mod">
          <ac:chgData name="Victor Buga" userId="3dae73f87e14a874" providerId="LiveId" clId="{D2E95207-2A8B-4C47-B554-C57AC92CA06E}" dt="2022-07-14T09:30:35.184" v="873" actId="571"/>
          <ac:spMkLst>
            <pc:docMk/>
            <pc:sldMk cId="1760021630" sldId="258"/>
            <ac:spMk id="68" creationId="{80042513-5F80-485B-99BD-DF9E69A33407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68" creationId="{E8FE06B0-471C-4A0E-96A7-FCABBCFFF3A4}"/>
          </ac:spMkLst>
        </pc:spChg>
        <pc:spChg chg="add mod">
          <ac:chgData name="Victor Buga" userId="3dae73f87e14a874" providerId="LiveId" clId="{D2E95207-2A8B-4C47-B554-C57AC92CA06E}" dt="2022-07-14T09:30:35.184" v="873" actId="571"/>
          <ac:spMkLst>
            <pc:docMk/>
            <pc:sldMk cId="1760021630" sldId="258"/>
            <ac:spMk id="69" creationId="{56E50419-6EDB-4C6D-84A7-BD9F1A72C126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69" creationId="{CD72F7AE-CEF4-499E-A5C1-D52FE5E7146B}"/>
          </ac:spMkLst>
        </pc:spChg>
        <pc:spChg chg="add del mod">
          <ac:chgData name="Victor Buga" userId="3dae73f87e14a874" providerId="LiveId" clId="{D2E95207-2A8B-4C47-B554-C57AC92CA06E}" dt="2022-07-14T09:37:34.884" v="977" actId="478"/>
          <ac:spMkLst>
            <pc:docMk/>
            <pc:sldMk cId="1760021630" sldId="258"/>
            <ac:spMk id="70" creationId="{8DEE2198-F852-420B-8B1D-65B33CCD0309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70" creationId="{D8C2D7B5-9AC0-4490-A6AE-B5C02CE5948C}"/>
          </ac:spMkLst>
        </pc:spChg>
        <pc:spChg chg="add mod">
          <ac:chgData name="Victor Buga" userId="3dae73f87e14a874" providerId="LiveId" clId="{D2E95207-2A8B-4C47-B554-C57AC92CA06E}" dt="2022-07-14T09:59:28.478" v="1239" actId="1076"/>
          <ac:spMkLst>
            <pc:docMk/>
            <pc:sldMk cId="1760021630" sldId="258"/>
            <ac:spMk id="71" creationId="{C81E9FAC-7496-4C6C-9782-2F6F9FCC39F5}"/>
          </ac:spMkLst>
        </pc:spChg>
        <pc:spChg chg="add del mod">
          <ac:chgData name="Victor Buga" userId="3dae73f87e14a874" providerId="LiveId" clId="{D2E95207-2A8B-4C47-B554-C57AC92CA06E}" dt="2022-07-14T09:37:32.811" v="975" actId="478"/>
          <ac:spMkLst>
            <pc:docMk/>
            <pc:sldMk cId="1760021630" sldId="258"/>
            <ac:spMk id="72" creationId="{4CC75AB0-48EC-4BDC-B4C0-3543D3CE57CC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72" creationId="{9158CAC7-8AF9-467B-81D4-507757020A8D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73" creationId="{9664CAF1-F931-4860-A7B2-8E0E3E352A2C}"/>
          </ac:spMkLst>
        </pc:spChg>
        <pc:spChg chg="add del mod">
          <ac:chgData name="Victor Buga" userId="3dae73f87e14a874" providerId="LiveId" clId="{D2E95207-2A8B-4C47-B554-C57AC92CA06E}" dt="2022-07-14T09:37:31.123" v="973" actId="478"/>
          <ac:spMkLst>
            <pc:docMk/>
            <pc:sldMk cId="1760021630" sldId="258"/>
            <ac:spMk id="73" creationId="{D456EA95-87A9-4BB6-A6B7-9D4FA94DAD12}"/>
          </ac:spMkLst>
        </pc:spChg>
        <pc:spChg chg="add del mod">
          <ac:chgData name="Victor Buga" userId="3dae73f87e14a874" providerId="LiveId" clId="{D2E95207-2A8B-4C47-B554-C57AC92CA06E}" dt="2022-07-14T09:37:32.264" v="974" actId="478"/>
          <ac:spMkLst>
            <pc:docMk/>
            <pc:sldMk cId="1760021630" sldId="258"/>
            <ac:spMk id="74" creationId="{05B98524-8F12-4BEA-BDE4-DB4AEBA1F8E4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74" creationId="{0E2D3C30-31F7-464B-A1FB-DDACE42ECCB5}"/>
          </ac:spMkLst>
        </pc:spChg>
        <pc:spChg chg="add del mod">
          <ac:chgData name="Victor Buga" userId="3dae73f87e14a874" providerId="LiveId" clId="{D2E95207-2A8B-4C47-B554-C57AC92CA06E}" dt="2022-07-14T09:37:09.028" v="968" actId="478"/>
          <ac:spMkLst>
            <pc:docMk/>
            <pc:sldMk cId="1760021630" sldId="258"/>
            <ac:spMk id="75" creationId="{48448935-392E-4FB3-A13E-8AE1F9736205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75" creationId="{741371A6-9904-48FB-8F90-A5B60AB0DC2F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76" creationId="{872235F8-97EA-485A-B7D3-E92BFEA87740}"/>
          </ac:spMkLst>
        </pc:spChg>
        <pc:spChg chg="add del mod">
          <ac:chgData name="Victor Buga" userId="3dae73f87e14a874" providerId="LiveId" clId="{D2E95207-2A8B-4C47-B554-C57AC92CA06E}" dt="2022-07-14T09:36:47.382" v="963" actId="478"/>
          <ac:spMkLst>
            <pc:docMk/>
            <pc:sldMk cId="1760021630" sldId="258"/>
            <ac:spMk id="76" creationId="{BF50DC77-3400-48A1-8466-56435A1E8AFC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77" creationId="{3460FD3C-AEB2-441E-BB0F-EC6A49E6F8F0}"/>
          </ac:spMkLst>
        </pc:spChg>
        <pc:spChg chg="add del mod">
          <ac:chgData name="Victor Buga" userId="3dae73f87e14a874" providerId="LiveId" clId="{D2E95207-2A8B-4C47-B554-C57AC92CA06E}" dt="2022-07-14T09:37:34.199" v="976" actId="478"/>
          <ac:spMkLst>
            <pc:docMk/>
            <pc:sldMk cId="1760021630" sldId="258"/>
            <ac:spMk id="77" creationId="{A7D09D57-9D1C-4150-AFB3-455985135028}"/>
          </ac:spMkLst>
        </pc:spChg>
        <pc:spChg chg="add del mod">
          <ac:chgData name="Victor Buga" userId="3dae73f87e14a874" providerId="LiveId" clId="{D2E95207-2A8B-4C47-B554-C57AC92CA06E}" dt="2022-07-14T09:37:36.403" v="978" actId="478"/>
          <ac:spMkLst>
            <pc:docMk/>
            <pc:sldMk cId="1760021630" sldId="258"/>
            <ac:spMk id="78" creationId="{7DBC46B3-D63F-447A-BA42-FD6BE4C86577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78" creationId="{FEC57510-6974-4C49-987F-C3B71820F090}"/>
          </ac:spMkLst>
        </pc:spChg>
        <pc:spChg chg="add mod">
          <ac:chgData name="Victor Buga" userId="3dae73f87e14a874" providerId="LiveId" clId="{D2E95207-2A8B-4C47-B554-C57AC92CA06E}" dt="2022-07-14T10:01:12.286" v="1269" actId="1076"/>
          <ac:spMkLst>
            <pc:docMk/>
            <pc:sldMk cId="1760021630" sldId="258"/>
            <ac:spMk id="79" creationId="{873AD9D6-7987-4F37-8F2B-FFC21E9960EF}"/>
          </ac:spMkLst>
        </pc:spChg>
        <pc:spChg chg="add mod">
          <ac:chgData name="Victor Buga" userId="3dae73f87e14a874" providerId="LiveId" clId="{D2E95207-2A8B-4C47-B554-C57AC92CA06E}" dt="2022-07-14T09:58:34.736" v="1233" actId="1076"/>
          <ac:spMkLst>
            <pc:docMk/>
            <pc:sldMk cId="1760021630" sldId="258"/>
            <ac:spMk id="80" creationId="{62822B17-4123-4460-87EB-40889495DDB2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81" creationId="{208E03C7-E41B-4BFF-8314-1CC8490C3C25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84" creationId="{D05F33A4-5DCD-4E89-849B-750FE4E7F076}"/>
          </ac:spMkLst>
        </pc:spChg>
        <pc:spChg chg="add mod">
          <ac:chgData name="Victor Buga" userId="3dae73f87e14a874" providerId="LiveId" clId="{D2E95207-2A8B-4C47-B554-C57AC92CA06E}" dt="2022-07-14T09:59:59.730" v="1252" actId="20577"/>
          <ac:spMkLst>
            <pc:docMk/>
            <pc:sldMk cId="1760021630" sldId="258"/>
            <ac:spMk id="86" creationId="{506F740A-7BEF-4B92-AE4A-CA6158FF8A94}"/>
          </ac:spMkLst>
        </pc:spChg>
        <pc:spChg chg="add del mod">
          <ac:chgData name="Victor Buga" userId="3dae73f87e14a874" providerId="LiveId" clId="{D2E95207-2A8B-4C47-B554-C57AC92CA06E}" dt="2022-07-14T15:32:12.683" v="3757" actId="478"/>
          <ac:spMkLst>
            <pc:docMk/>
            <pc:sldMk cId="1760021630" sldId="258"/>
            <ac:spMk id="87" creationId="{4B8E8AEB-22C7-467C-BAFA-67B9D30FC6A1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87" creationId="{A529079A-5896-4A83-A401-7222DF76CEA5}"/>
          </ac:spMkLst>
        </pc:spChg>
        <pc:spChg chg="add del mod">
          <ac:chgData name="Victor Buga" userId="3dae73f87e14a874" providerId="LiveId" clId="{D2E95207-2A8B-4C47-B554-C57AC92CA06E}" dt="2022-07-14T16:15:32.171" v="4235" actId="478"/>
          <ac:spMkLst>
            <pc:docMk/>
            <pc:sldMk cId="1760021630" sldId="258"/>
            <ac:spMk id="88" creationId="{D595EF04-EC83-4983-911D-C5E69F71F805}"/>
          </ac:spMkLst>
        </pc:spChg>
        <pc:spChg chg="add del mod">
          <ac:chgData name="Victor Buga" userId="3dae73f87e14a874" providerId="LiveId" clId="{D2E95207-2A8B-4C47-B554-C57AC92CA06E}" dt="2022-07-14T16:15:32.171" v="4235" actId="478"/>
          <ac:spMkLst>
            <pc:docMk/>
            <pc:sldMk cId="1760021630" sldId="258"/>
            <ac:spMk id="89" creationId="{BF519FF3-9C2D-4A6E-A30C-C76AF3C902B7}"/>
          </ac:spMkLst>
        </pc:spChg>
        <pc:spChg chg="add del mod">
          <ac:chgData name="Victor Buga" userId="3dae73f87e14a874" providerId="LiveId" clId="{D2E95207-2A8B-4C47-B554-C57AC92CA06E}" dt="2022-07-14T16:15:32.171" v="4235" actId="478"/>
          <ac:spMkLst>
            <pc:docMk/>
            <pc:sldMk cId="1760021630" sldId="258"/>
            <ac:spMk id="90" creationId="{BFC223C8-0D62-4701-BE63-D7417C3C1250}"/>
          </ac:spMkLst>
        </pc:spChg>
        <pc:spChg chg="add del mod">
          <ac:chgData name="Victor Buga" userId="3dae73f87e14a874" providerId="LiveId" clId="{D2E95207-2A8B-4C47-B554-C57AC92CA06E}" dt="2022-07-14T16:15:32.171" v="4235" actId="478"/>
          <ac:spMkLst>
            <pc:docMk/>
            <pc:sldMk cId="1760021630" sldId="258"/>
            <ac:spMk id="91" creationId="{FD40E38B-4028-4263-A6B1-4AB2FA9304C0}"/>
          </ac:spMkLst>
        </pc:spChg>
        <pc:spChg chg="add del mod">
          <ac:chgData name="Victor Buga" userId="3dae73f87e14a874" providerId="LiveId" clId="{D2E95207-2A8B-4C47-B554-C57AC92CA06E}" dt="2022-07-14T16:15:32.171" v="4235" actId="478"/>
          <ac:spMkLst>
            <pc:docMk/>
            <pc:sldMk cId="1760021630" sldId="258"/>
            <ac:spMk id="92" creationId="{4C36026C-EF89-4A04-98B6-0ECEB5113799}"/>
          </ac:spMkLst>
        </pc:spChg>
        <pc:spChg chg="add del mod">
          <ac:chgData name="Victor Buga" userId="3dae73f87e14a874" providerId="LiveId" clId="{D2E95207-2A8B-4C47-B554-C57AC92CA06E}" dt="2022-07-14T16:15:32.171" v="4235" actId="478"/>
          <ac:spMkLst>
            <pc:docMk/>
            <pc:sldMk cId="1760021630" sldId="258"/>
            <ac:spMk id="93" creationId="{2C812DC7-937C-4693-B7B3-835476712192}"/>
          </ac:spMkLst>
        </pc:spChg>
        <pc:spChg chg="add del mod">
          <ac:chgData name="Victor Buga" userId="3dae73f87e14a874" providerId="LiveId" clId="{D2E95207-2A8B-4C47-B554-C57AC92CA06E}" dt="2022-07-14T16:15:32.171" v="4235" actId="478"/>
          <ac:spMkLst>
            <pc:docMk/>
            <pc:sldMk cId="1760021630" sldId="258"/>
            <ac:spMk id="94" creationId="{6D498A2F-27DE-4B62-B377-1806FAD6DD4E}"/>
          </ac:spMkLst>
        </pc:spChg>
        <pc:spChg chg="add del mod">
          <ac:chgData name="Victor Buga" userId="3dae73f87e14a874" providerId="LiveId" clId="{D2E95207-2A8B-4C47-B554-C57AC92CA06E}" dt="2022-07-14T16:15:32.171" v="4235" actId="478"/>
          <ac:spMkLst>
            <pc:docMk/>
            <pc:sldMk cId="1760021630" sldId="258"/>
            <ac:spMk id="95" creationId="{7D18E315-4416-4692-A65B-29A8975E1D41}"/>
          </ac:spMkLst>
        </pc:spChg>
        <pc:spChg chg="add del mod">
          <ac:chgData name="Victor Buga" userId="3dae73f87e14a874" providerId="LiveId" clId="{D2E95207-2A8B-4C47-B554-C57AC92CA06E}" dt="2022-07-14T16:15:32.171" v="4235" actId="478"/>
          <ac:spMkLst>
            <pc:docMk/>
            <pc:sldMk cId="1760021630" sldId="258"/>
            <ac:spMk id="96" creationId="{ED9CDE0D-A5E2-4994-AAA7-EDC855B7D513}"/>
          </ac:spMkLst>
        </pc:spChg>
        <pc:spChg chg="add del mod">
          <ac:chgData name="Victor Buga" userId="3dae73f87e14a874" providerId="LiveId" clId="{D2E95207-2A8B-4C47-B554-C57AC92CA06E}" dt="2022-07-14T16:15:32.171" v="4235" actId="478"/>
          <ac:spMkLst>
            <pc:docMk/>
            <pc:sldMk cId="1760021630" sldId="258"/>
            <ac:spMk id="97" creationId="{F469DAC6-3AA2-417E-AEF2-45167CA88318}"/>
          </ac:spMkLst>
        </pc:spChg>
        <pc:spChg chg="add del mod">
          <ac:chgData name="Victor Buga" userId="3dae73f87e14a874" providerId="LiveId" clId="{D2E95207-2A8B-4C47-B554-C57AC92CA06E}" dt="2022-07-14T16:15:32.171" v="4235" actId="478"/>
          <ac:spMkLst>
            <pc:docMk/>
            <pc:sldMk cId="1760021630" sldId="258"/>
            <ac:spMk id="98" creationId="{CFA53694-0124-4E65-8087-4ED5812DE375}"/>
          </ac:spMkLst>
        </pc:spChg>
        <pc:spChg chg="add del mod">
          <ac:chgData name="Victor Buga" userId="3dae73f87e14a874" providerId="LiveId" clId="{D2E95207-2A8B-4C47-B554-C57AC92CA06E}" dt="2022-07-14T16:15:32.171" v="4235" actId="478"/>
          <ac:spMkLst>
            <pc:docMk/>
            <pc:sldMk cId="1760021630" sldId="258"/>
            <ac:spMk id="99" creationId="{5986816B-6EB8-4A07-B1EF-945AF7948F61}"/>
          </ac:spMkLst>
        </pc:spChg>
        <pc:spChg chg="add mod">
          <ac:chgData name="Victor Buga" userId="3dae73f87e14a874" providerId="LiveId" clId="{D2E95207-2A8B-4C47-B554-C57AC92CA06E}" dt="2022-07-14T16:15:55.491" v="4237"/>
          <ac:spMkLst>
            <pc:docMk/>
            <pc:sldMk cId="1760021630" sldId="258"/>
            <ac:spMk id="100" creationId="{6B7972ED-4C9B-4D32-9C27-2DF83F3B840E}"/>
          </ac:spMkLst>
        </pc:spChg>
        <pc:picChg chg="add mod">
          <ac:chgData name="Victor Buga" userId="3dae73f87e14a874" providerId="LiveId" clId="{D2E95207-2A8B-4C47-B554-C57AC92CA06E}" dt="2022-07-14T09:56:52.672" v="1215" actId="1076"/>
          <ac:picMkLst>
            <pc:docMk/>
            <pc:sldMk cId="1760021630" sldId="258"/>
            <ac:picMk id="3" creationId="{73164220-0F43-4F20-B9F5-DC745164FD6F}"/>
          </ac:picMkLst>
        </pc:picChg>
        <pc:picChg chg="add mod modCrop">
          <ac:chgData name="Victor Buga" userId="3dae73f87e14a874" providerId="LiveId" clId="{D2E95207-2A8B-4C47-B554-C57AC92CA06E}" dt="2022-07-14T09:58:31.462" v="1232" actId="1076"/>
          <ac:picMkLst>
            <pc:docMk/>
            <pc:sldMk cId="1760021630" sldId="258"/>
            <ac:picMk id="5" creationId="{ABAD1545-0D99-4004-AF6F-684241E54687}"/>
          </ac:picMkLst>
        </pc:picChg>
        <pc:picChg chg="add del mod modCrop">
          <ac:chgData name="Victor Buga" userId="3dae73f87e14a874" providerId="LiveId" clId="{D2E95207-2A8B-4C47-B554-C57AC92CA06E}" dt="2022-07-14T09:47:38.930" v="1102" actId="478"/>
          <ac:picMkLst>
            <pc:docMk/>
            <pc:sldMk cId="1760021630" sldId="258"/>
            <ac:picMk id="8" creationId="{574B30BB-EAF4-4C16-97C1-105A388C2C83}"/>
          </ac:picMkLst>
        </pc:picChg>
        <pc:picChg chg="del">
          <ac:chgData name="Victor Buga" userId="3dae73f87e14a874" providerId="LiveId" clId="{D2E95207-2A8B-4C47-B554-C57AC92CA06E}" dt="2022-07-14T08:53:59.894" v="391" actId="478"/>
          <ac:picMkLst>
            <pc:docMk/>
            <pc:sldMk cId="1760021630" sldId="258"/>
            <ac:picMk id="9" creationId="{EDCB8860-9E63-4844-8E8D-DFEB633C0CE0}"/>
          </ac:picMkLst>
        </pc:picChg>
        <pc:picChg chg="del">
          <ac:chgData name="Victor Buga" userId="3dae73f87e14a874" providerId="LiveId" clId="{D2E95207-2A8B-4C47-B554-C57AC92CA06E}" dt="2022-07-14T08:54:10.023" v="395" actId="478"/>
          <ac:picMkLst>
            <pc:docMk/>
            <pc:sldMk cId="1760021630" sldId="258"/>
            <ac:picMk id="14" creationId="{1D0FCA44-AA7D-4068-B72B-D1814A27D66A}"/>
          </ac:picMkLst>
        </pc:picChg>
        <pc:picChg chg="add mod modCrop">
          <ac:chgData name="Victor Buga" userId="3dae73f87e14a874" providerId="LiveId" clId="{D2E95207-2A8B-4C47-B554-C57AC92CA06E}" dt="2022-07-14T09:58:06.651" v="1227" actId="1076"/>
          <ac:picMkLst>
            <pc:docMk/>
            <pc:sldMk cId="1760021630" sldId="258"/>
            <ac:picMk id="18" creationId="{39E10535-8D53-416D-9612-65C193432E8A}"/>
          </ac:picMkLst>
        </pc:picChg>
        <pc:picChg chg="del">
          <ac:chgData name="Victor Buga" userId="3dae73f87e14a874" providerId="LiveId" clId="{D2E95207-2A8B-4C47-B554-C57AC92CA06E}" dt="2022-07-14T08:53:47.626" v="386" actId="478"/>
          <ac:picMkLst>
            <pc:docMk/>
            <pc:sldMk cId="1760021630" sldId="258"/>
            <ac:picMk id="19" creationId="{F44073D4-8AE2-44E5-BF16-759F1BC99FE8}"/>
          </ac:picMkLst>
        </pc:picChg>
        <pc:picChg chg="del">
          <ac:chgData name="Victor Buga" userId="3dae73f87e14a874" providerId="LiveId" clId="{D2E95207-2A8B-4C47-B554-C57AC92CA06E}" dt="2022-07-14T08:54:04.952" v="393" actId="478"/>
          <ac:picMkLst>
            <pc:docMk/>
            <pc:sldMk cId="1760021630" sldId="258"/>
            <ac:picMk id="22" creationId="{E4824662-8F6F-4786-BBCD-0878B731C787}"/>
          </ac:picMkLst>
        </pc:picChg>
        <pc:picChg chg="del">
          <ac:chgData name="Victor Buga" userId="3dae73f87e14a874" providerId="LiveId" clId="{D2E95207-2A8B-4C47-B554-C57AC92CA06E}" dt="2022-07-14T08:53:47.221" v="385" actId="478"/>
          <ac:picMkLst>
            <pc:docMk/>
            <pc:sldMk cId="1760021630" sldId="258"/>
            <ac:picMk id="24" creationId="{706143C3-C48F-426C-AA59-2F29CD51C67E}"/>
          </ac:picMkLst>
        </pc:picChg>
        <pc:picChg chg="del">
          <ac:chgData name="Victor Buga" userId="3dae73f87e14a874" providerId="LiveId" clId="{D2E95207-2A8B-4C47-B554-C57AC92CA06E}" dt="2022-07-14T08:53:46.466" v="384" actId="478"/>
          <ac:picMkLst>
            <pc:docMk/>
            <pc:sldMk cId="1760021630" sldId="258"/>
            <ac:picMk id="26" creationId="{47B5904E-76A7-4175-8611-7353C6A04E37}"/>
          </ac:picMkLst>
        </pc:picChg>
        <pc:picChg chg="del">
          <ac:chgData name="Victor Buga" userId="3dae73f87e14a874" providerId="LiveId" clId="{D2E95207-2A8B-4C47-B554-C57AC92CA06E}" dt="2022-07-14T08:54:08.176" v="394" actId="478"/>
          <ac:picMkLst>
            <pc:docMk/>
            <pc:sldMk cId="1760021630" sldId="258"/>
            <ac:picMk id="36" creationId="{DDF9FF59-EEDC-4CF9-BD23-1637F59889C7}"/>
          </ac:picMkLst>
        </pc:picChg>
        <pc:picChg chg="add del mod">
          <ac:chgData name="Victor Buga" userId="3dae73f87e14a874" providerId="LiveId" clId="{D2E95207-2A8B-4C47-B554-C57AC92CA06E}" dt="2022-07-14T09:47:41.506" v="1103" actId="478"/>
          <ac:picMkLst>
            <pc:docMk/>
            <pc:sldMk cId="1760021630" sldId="258"/>
            <ac:picMk id="81" creationId="{B81140D4-3BC6-4E6F-A8D7-84A4420092D0}"/>
          </ac:picMkLst>
        </pc:picChg>
        <pc:picChg chg="add mod modCrop">
          <ac:chgData name="Victor Buga" userId="3dae73f87e14a874" providerId="LiveId" clId="{D2E95207-2A8B-4C47-B554-C57AC92CA06E}" dt="2022-07-14T09:58:28.588" v="1231" actId="1076"/>
          <ac:picMkLst>
            <pc:docMk/>
            <pc:sldMk cId="1760021630" sldId="258"/>
            <ac:picMk id="82" creationId="{E812A7F8-3FB1-4274-B107-A933394785BB}"/>
          </ac:picMkLst>
        </pc:picChg>
        <pc:picChg chg="add mod modCrop">
          <ac:chgData name="Victor Buga" userId="3dae73f87e14a874" providerId="LiveId" clId="{D2E95207-2A8B-4C47-B554-C57AC92CA06E}" dt="2022-07-14T09:58:22.876" v="1230" actId="1076"/>
          <ac:picMkLst>
            <pc:docMk/>
            <pc:sldMk cId="1760021630" sldId="258"/>
            <ac:picMk id="83" creationId="{068470D7-F216-4B1E-9F5E-570FBA515CDA}"/>
          </ac:picMkLst>
        </pc:picChg>
        <pc:picChg chg="add del mod modCrop">
          <ac:chgData name="Victor Buga" userId="3dae73f87e14a874" providerId="LiveId" clId="{D2E95207-2A8B-4C47-B554-C57AC92CA06E}" dt="2022-07-14T09:51:55.844" v="1140" actId="478"/>
          <ac:picMkLst>
            <pc:docMk/>
            <pc:sldMk cId="1760021630" sldId="258"/>
            <ac:picMk id="84" creationId="{7F02B825-D38F-42EA-8BC4-2135E510DEEE}"/>
          </ac:picMkLst>
        </pc:picChg>
        <pc:picChg chg="add mod modCrop">
          <ac:chgData name="Victor Buga" userId="3dae73f87e14a874" providerId="LiveId" clId="{D2E95207-2A8B-4C47-B554-C57AC92CA06E}" dt="2022-07-14T09:58:04.810" v="1226" actId="1076"/>
          <ac:picMkLst>
            <pc:docMk/>
            <pc:sldMk cId="1760021630" sldId="258"/>
            <ac:picMk id="85" creationId="{2BE2DA4C-D838-4B8D-885F-B1C2F3D9C987}"/>
          </ac:picMkLst>
        </pc:picChg>
      </pc:sldChg>
      <pc:sldChg chg="del">
        <pc:chgData name="Victor Buga" userId="3dae73f87e14a874" providerId="LiveId" clId="{D2E95207-2A8B-4C47-B554-C57AC92CA06E}" dt="2022-07-14T12:48:42.015" v="2948" actId="47"/>
        <pc:sldMkLst>
          <pc:docMk/>
          <pc:sldMk cId="2713859431" sldId="269"/>
        </pc:sldMkLst>
      </pc:sldChg>
      <pc:sldChg chg="del">
        <pc:chgData name="Victor Buga" userId="3dae73f87e14a874" providerId="LiveId" clId="{D2E95207-2A8B-4C47-B554-C57AC92CA06E}" dt="2022-07-14T12:48:43.834" v="2950" actId="47"/>
        <pc:sldMkLst>
          <pc:docMk/>
          <pc:sldMk cId="2042638556" sldId="279"/>
        </pc:sldMkLst>
      </pc:sldChg>
      <pc:sldChg chg="del">
        <pc:chgData name="Victor Buga" userId="3dae73f87e14a874" providerId="LiveId" clId="{D2E95207-2A8B-4C47-B554-C57AC92CA06E}" dt="2022-07-14T12:48:44.920" v="2951" actId="47"/>
        <pc:sldMkLst>
          <pc:docMk/>
          <pc:sldMk cId="911492690" sldId="281"/>
        </pc:sldMkLst>
      </pc:sldChg>
      <pc:sldChg chg="del">
        <pc:chgData name="Victor Buga" userId="3dae73f87e14a874" providerId="LiveId" clId="{D2E95207-2A8B-4C47-B554-C57AC92CA06E}" dt="2022-07-14T12:48:42.801" v="2949" actId="47"/>
        <pc:sldMkLst>
          <pc:docMk/>
          <pc:sldMk cId="3332006580" sldId="288"/>
        </pc:sldMkLst>
      </pc:sldChg>
      <pc:sldChg chg="modSp mod">
        <pc:chgData name="Victor Buga" userId="3dae73f87e14a874" providerId="LiveId" clId="{D2E95207-2A8B-4C47-B554-C57AC92CA06E}" dt="2022-07-14T15:57:56.622" v="4091" actId="20577"/>
        <pc:sldMkLst>
          <pc:docMk/>
          <pc:sldMk cId="2127231345" sldId="289"/>
        </pc:sldMkLst>
        <pc:spChg chg="mod">
          <ac:chgData name="Victor Buga" userId="3dae73f87e14a874" providerId="LiveId" clId="{D2E95207-2A8B-4C47-B554-C57AC92CA06E}" dt="2022-07-14T08:52:42.894" v="377" actId="20577"/>
          <ac:spMkLst>
            <pc:docMk/>
            <pc:sldMk cId="2127231345" sldId="289"/>
            <ac:spMk id="2" creationId="{074E64C8-46FC-4AAF-A27F-DA4DCA97639A}"/>
          </ac:spMkLst>
        </pc:spChg>
        <pc:spChg chg="mod">
          <ac:chgData name="Victor Buga" userId="3dae73f87e14a874" providerId="LiveId" clId="{D2E95207-2A8B-4C47-B554-C57AC92CA06E}" dt="2022-07-14T15:57:56.622" v="4091" actId="20577"/>
          <ac:spMkLst>
            <pc:docMk/>
            <pc:sldMk cId="2127231345" sldId="289"/>
            <ac:spMk id="8" creationId="{12722729-A5D1-CAB7-7C28-A73FD4629D5C}"/>
          </ac:spMkLst>
        </pc:spChg>
      </pc:sldChg>
      <pc:sldChg chg="delSp modSp del mod">
        <pc:chgData name="Victor Buga" userId="3dae73f87e14a874" providerId="LiveId" clId="{D2E95207-2A8B-4C47-B554-C57AC92CA06E}" dt="2022-07-14T10:29:27.948" v="1815" actId="2696"/>
        <pc:sldMkLst>
          <pc:docMk/>
          <pc:sldMk cId="444394406" sldId="291"/>
        </pc:sldMkLst>
        <pc:spChg chg="mod">
          <ac:chgData name="Victor Buga" userId="3dae73f87e14a874" providerId="LiveId" clId="{D2E95207-2A8B-4C47-B554-C57AC92CA06E}" dt="2022-07-14T10:29:18.055" v="1814" actId="20577"/>
          <ac:spMkLst>
            <pc:docMk/>
            <pc:sldMk cId="444394406" sldId="291"/>
            <ac:spMk id="9" creationId="{0D73949D-27FA-48C4-B659-F46FF8466D3B}"/>
          </ac:spMkLst>
        </pc:spChg>
        <pc:picChg chg="del">
          <ac:chgData name="Victor Buga" userId="3dae73f87e14a874" providerId="LiveId" clId="{D2E95207-2A8B-4C47-B554-C57AC92CA06E}" dt="2022-07-14T10:27:57.366" v="1771" actId="478"/>
          <ac:picMkLst>
            <pc:docMk/>
            <pc:sldMk cId="444394406" sldId="291"/>
            <ac:picMk id="3" creationId="{6DA19783-AD33-4C94-A375-84324F33A2CB}"/>
          </ac:picMkLst>
        </pc:picChg>
      </pc:sldChg>
      <pc:sldChg chg="addSp delSp modSp add mod">
        <pc:chgData name="Victor Buga" userId="3dae73f87e14a874" providerId="LiveId" clId="{D2E95207-2A8B-4C47-B554-C57AC92CA06E}" dt="2022-07-14T16:19:57.829" v="4273" actId="1037"/>
        <pc:sldMkLst>
          <pc:docMk/>
          <pc:sldMk cId="446822927" sldId="291"/>
        </pc:sldMkLst>
        <pc:spChg chg="mod">
          <ac:chgData name="Victor Buga" userId="3dae73f87e14a874" providerId="LiveId" clId="{D2E95207-2A8B-4C47-B554-C57AC92CA06E}" dt="2022-07-14T12:01:57.030" v="2341" actId="20577"/>
          <ac:spMkLst>
            <pc:docMk/>
            <pc:sldMk cId="446822927" sldId="291"/>
            <ac:spMk id="9" creationId="{0D73949D-27FA-48C4-B659-F46FF8466D3B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10" creationId="{53460861-BE8E-4BB8-B4F7-0694FFFE54D8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12" creationId="{65406CD4-C561-4511-B714-C633921A7941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13" creationId="{12A5B200-74F7-4EB4-993B-4AB52777507B}"/>
          </ac:spMkLst>
        </pc:spChg>
        <pc:spChg chg="add mod">
          <ac:chgData name="Victor Buga" userId="3dae73f87e14a874" providerId="LiveId" clId="{D2E95207-2A8B-4C47-B554-C57AC92CA06E}" dt="2022-07-14T16:19:47.917" v="4271" actId="207"/>
          <ac:spMkLst>
            <pc:docMk/>
            <pc:sldMk cId="446822927" sldId="291"/>
            <ac:spMk id="14" creationId="{6454CF8E-136D-49ED-9846-B0D9389D780C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15" creationId="{94CB1CCF-B4C4-4472-A1EA-A20524E62247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16" creationId="{E814D4ED-F4C6-4CED-AB9A-1425211C218E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17" creationId="{6E80AECF-A643-436D-9A2E-60BF0333DE08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18" creationId="{1A8BFEA2-3D46-435D-B95D-13D81D2F05E7}"/>
          </ac:spMkLst>
        </pc:spChg>
        <pc:spChg chg="del">
          <ac:chgData name="Victor Buga" userId="3dae73f87e14a874" providerId="LiveId" clId="{D2E95207-2A8B-4C47-B554-C57AC92CA06E}" dt="2022-07-14T15:42:16.515" v="3830" actId="478"/>
          <ac:spMkLst>
            <pc:docMk/>
            <pc:sldMk cId="446822927" sldId="291"/>
            <ac:spMk id="18" creationId="{F50B147E-EAAD-42EF-B1D9-965C6D45E591}"/>
          </ac:spMkLst>
        </pc:spChg>
        <pc:spChg chg="del">
          <ac:chgData name="Victor Buga" userId="3dae73f87e14a874" providerId="LiveId" clId="{D2E95207-2A8B-4C47-B554-C57AC92CA06E}" dt="2022-07-14T15:42:16.515" v="3830" actId="478"/>
          <ac:spMkLst>
            <pc:docMk/>
            <pc:sldMk cId="446822927" sldId="291"/>
            <ac:spMk id="19" creationId="{2E89A561-3BDA-4279-B7AE-0C62A9912C94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19" creationId="{6593FE4F-7B12-4BB4-889F-8876A87A795F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20" creationId="{027FF28F-8598-4C51-8028-0C021CBC1231}"/>
          </ac:spMkLst>
        </pc:spChg>
        <pc:spChg chg="del">
          <ac:chgData name="Victor Buga" userId="3dae73f87e14a874" providerId="LiveId" clId="{D2E95207-2A8B-4C47-B554-C57AC92CA06E}" dt="2022-07-14T15:42:16.515" v="3830" actId="478"/>
          <ac:spMkLst>
            <pc:docMk/>
            <pc:sldMk cId="446822927" sldId="291"/>
            <ac:spMk id="20" creationId="{4EC152CF-8AE6-4123-A430-BCA9FFA6CAF2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21" creationId="{7C217F9B-D6D2-4A50-99F4-3C0CA4B179A2}"/>
          </ac:spMkLst>
        </pc:spChg>
        <pc:spChg chg="del">
          <ac:chgData name="Victor Buga" userId="3dae73f87e14a874" providerId="LiveId" clId="{D2E95207-2A8B-4C47-B554-C57AC92CA06E}" dt="2022-07-14T15:42:16.515" v="3830" actId="478"/>
          <ac:spMkLst>
            <pc:docMk/>
            <pc:sldMk cId="446822927" sldId="291"/>
            <ac:spMk id="21" creationId="{F4A3B433-4277-45B8-B1E4-6DD19A522C82}"/>
          </ac:spMkLst>
        </pc:spChg>
        <pc:spChg chg="del">
          <ac:chgData name="Victor Buga" userId="3dae73f87e14a874" providerId="LiveId" clId="{D2E95207-2A8B-4C47-B554-C57AC92CA06E}" dt="2022-07-14T15:42:16.515" v="3830" actId="478"/>
          <ac:spMkLst>
            <pc:docMk/>
            <pc:sldMk cId="446822927" sldId="291"/>
            <ac:spMk id="22" creationId="{B4997BF6-13F7-410B-90A0-1559FB197609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22" creationId="{C9761EFD-099F-4445-8798-CC43BC169EF8}"/>
          </ac:spMkLst>
        </pc:spChg>
        <pc:spChg chg="del">
          <ac:chgData name="Victor Buga" userId="3dae73f87e14a874" providerId="LiveId" clId="{D2E95207-2A8B-4C47-B554-C57AC92CA06E}" dt="2022-07-14T15:42:16.515" v="3830" actId="478"/>
          <ac:spMkLst>
            <pc:docMk/>
            <pc:sldMk cId="446822927" sldId="291"/>
            <ac:spMk id="23" creationId="{483AD799-E3D3-4BC5-A733-A08D1F8D9FE7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23" creationId="{4F2B0607-2224-45D7-B8AD-4F00956D5B7D}"/>
          </ac:spMkLst>
        </pc:spChg>
        <pc:spChg chg="add mod">
          <ac:chgData name="Victor Buga" userId="3dae73f87e14a874" providerId="LiveId" clId="{D2E95207-2A8B-4C47-B554-C57AC92CA06E}" dt="2022-07-14T11:33:39.377" v="1974" actId="20577"/>
          <ac:spMkLst>
            <pc:docMk/>
            <pc:sldMk cId="446822927" sldId="291"/>
            <ac:spMk id="24" creationId="{8DC55501-61F7-47E3-B9F6-A4949F30FAAF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25" creationId="{502BCC64-7F22-430C-875E-EE4D7B7635EE}"/>
          </ac:spMkLst>
        </pc:spChg>
        <pc:spChg chg="del">
          <ac:chgData name="Victor Buga" userId="3dae73f87e14a874" providerId="LiveId" clId="{D2E95207-2A8B-4C47-B554-C57AC92CA06E}" dt="2022-07-14T15:42:16.515" v="3830" actId="478"/>
          <ac:spMkLst>
            <pc:docMk/>
            <pc:sldMk cId="446822927" sldId="291"/>
            <ac:spMk id="25" creationId="{98079A68-7BC1-4996-9C08-009EC076F0EE}"/>
          </ac:spMkLst>
        </pc:spChg>
        <pc:spChg chg="del">
          <ac:chgData name="Victor Buga" userId="3dae73f87e14a874" providerId="LiveId" clId="{D2E95207-2A8B-4C47-B554-C57AC92CA06E}" dt="2022-07-14T15:42:23.717" v="3833" actId="478"/>
          <ac:spMkLst>
            <pc:docMk/>
            <pc:sldMk cId="446822927" sldId="291"/>
            <ac:spMk id="26" creationId="{59995374-FA89-4760-9A65-1669503BC1C6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26" creationId="{AFBEDB08-E295-42E2-B5AD-3B4718ECE49E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27" creationId="{8A72B44E-5DE2-459C-BB84-610A1AD6BBA1}"/>
          </ac:spMkLst>
        </pc:spChg>
        <pc:spChg chg="del">
          <ac:chgData name="Victor Buga" userId="3dae73f87e14a874" providerId="LiveId" clId="{D2E95207-2A8B-4C47-B554-C57AC92CA06E}" dt="2022-07-14T15:42:25.688" v="3834" actId="478"/>
          <ac:spMkLst>
            <pc:docMk/>
            <pc:sldMk cId="446822927" sldId="291"/>
            <ac:spMk id="27" creationId="{F0351B33-C213-4823-A29C-2C7F2671AF7F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28" creationId="{06A4424A-225B-4216-A165-44431AFC9E89}"/>
          </ac:spMkLst>
        </pc:spChg>
        <pc:spChg chg="del">
          <ac:chgData name="Victor Buga" userId="3dae73f87e14a874" providerId="LiveId" clId="{D2E95207-2A8B-4C47-B554-C57AC92CA06E}" dt="2022-07-14T15:42:27.605" v="3835" actId="478"/>
          <ac:spMkLst>
            <pc:docMk/>
            <pc:sldMk cId="446822927" sldId="291"/>
            <ac:spMk id="28" creationId="{B8B67B74-CD37-475B-92CD-C47133731435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29" creationId="{9155B86A-7968-4652-AD30-02F8C316B6D1}"/>
          </ac:spMkLst>
        </pc:spChg>
        <pc:spChg chg="del">
          <ac:chgData name="Victor Buga" userId="3dae73f87e14a874" providerId="LiveId" clId="{D2E95207-2A8B-4C47-B554-C57AC92CA06E}" dt="2022-07-14T15:42:29.185" v="3836" actId="478"/>
          <ac:spMkLst>
            <pc:docMk/>
            <pc:sldMk cId="446822927" sldId="291"/>
            <ac:spMk id="29" creationId="{E30A359B-6FC6-43CF-8553-8A92CA8107EF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30" creationId="{275D9BB4-D752-4236-84E5-8B9FD54726AE}"/>
          </ac:spMkLst>
        </pc:spChg>
        <pc:spChg chg="del">
          <ac:chgData name="Victor Buga" userId="3dae73f87e14a874" providerId="LiveId" clId="{D2E95207-2A8B-4C47-B554-C57AC92CA06E}" dt="2022-07-14T15:42:32.165" v="3837" actId="478"/>
          <ac:spMkLst>
            <pc:docMk/>
            <pc:sldMk cId="446822927" sldId="291"/>
            <ac:spMk id="30" creationId="{5B82DB12-8C2C-466A-A65B-E5F072D896DB}"/>
          </ac:spMkLst>
        </pc:spChg>
        <pc:spChg chg="add mod">
          <ac:chgData name="Victor Buga" userId="3dae73f87e14a874" providerId="LiveId" clId="{D2E95207-2A8B-4C47-B554-C57AC92CA06E}" dt="2022-07-14T11:34:42.034" v="1998" actId="1076"/>
          <ac:spMkLst>
            <pc:docMk/>
            <pc:sldMk cId="446822927" sldId="291"/>
            <ac:spMk id="31" creationId="{51C5B750-D724-4F79-834F-C50573F987AE}"/>
          </ac:spMkLst>
        </pc:spChg>
        <pc:spChg chg="add mod">
          <ac:chgData name="Victor Buga" userId="3dae73f87e14a874" providerId="LiveId" clId="{D2E95207-2A8B-4C47-B554-C57AC92CA06E}" dt="2022-07-14T11:39:40.808" v="2044" actId="1076"/>
          <ac:spMkLst>
            <pc:docMk/>
            <pc:sldMk cId="446822927" sldId="291"/>
            <ac:spMk id="32" creationId="{FBB81905-5E8D-45A2-A672-6754C36D6C7C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33" creationId="{AFCDC6CF-A8DB-45DB-A2BC-8F53024A1B20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34" creationId="{31B354AC-5A1E-4D6E-B10C-E2D99DA6E2AE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35" creationId="{E6D91EC1-8A77-4010-87EC-B07F1F371539}"/>
          </ac:spMkLst>
        </pc:spChg>
        <pc:spChg chg="add mod">
          <ac:chgData name="Victor Buga" userId="3dae73f87e14a874" providerId="LiveId" clId="{D2E95207-2A8B-4C47-B554-C57AC92CA06E}" dt="2022-07-14T16:19:53.920" v="4272" actId="1076"/>
          <ac:spMkLst>
            <pc:docMk/>
            <pc:sldMk cId="446822927" sldId="291"/>
            <ac:spMk id="36" creationId="{34235C47-251E-45B9-A4E7-DE11639FC158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37" creationId="{2555D63D-E03A-4391-84EA-179F4E85810C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38" creationId="{D5BBBC57-25DB-4261-AF20-5E94935346EC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39" creationId="{EFF1AF24-2BC5-477E-AC29-3E9C695B19CD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40" creationId="{77DC5294-D4FB-4AF1-99A8-3AF5EE398A13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41" creationId="{BEC6ECAF-255F-40A6-A140-7E6A84A6BC87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42" creationId="{CB280D03-4B1E-4B67-87BC-239F93F7852A}"/>
          </ac:spMkLst>
        </pc:spChg>
        <pc:spChg chg="add mod">
          <ac:chgData name="Victor Buga" userId="3dae73f87e14a874" providerId="LiveId" clId="{D2E95207-2A8B-4C47-B554-C57AC92CA06E}" dt="2022-07-14T16:16:58.804" v="4245"/>
          <ac:spMkLst>
            <pc:docMk/>
            <pc:sldMk cId="446822927" sldId="291"/>
            <ac:spMk id="43" creationId="{3BCA943E-8A28-4D55-BB20-2D5DC5456FC5}"/>
          </ac:spMkLst>
        </pc:spChg>
        <pc:spChg chg="del">
          <ac:chgData name="Victor Buga" userId="3dae73f87e14a874" providerId="LiveId" clId="{D2E95207-2A8B-4C47-B554-C57AC92CA06E}" dt="2022-07-14T15:42:16.515" v="3830" actId="478"/>
          <ac:spMkLst>
            <pc:docMk/>
            <pc:sldMk cId="446822927" sldId="291"/>
            <ac:spMk id="44" creationId="{EE9D80AD-A755-4F94-BAC8-936703ACE3F5}"/>
          </ac:spMkLst>
        </pc:spChg>
        <pc:spChg chg="del mod">
          <ac:chgData name="Victor Buga" userId="3dae73f87e14a874" providerId="LiveId" clId="{D2E95207-2A8B-4C47-B554-C57AC92CA06E}" dt="2022-07-14T15:42:20.062" v="3832" actId="478"/>
          <ac:spMkLst>
            <pc:docMk/>
            <pc:sldMk cId="446822927" sldId="291"/>
            <ac:spMk id="45" creationId="{E49E8C7E-9E4C-4302-A2C1-BFF52D6EB9BF}"/>
          </ac:spMkLst>
        </pc:spChg>
        <pc:picChg chg="add mod modCrop">
          <ac:chgData name="Victor Buga" userId="3dae73f87e14a874" providerId="LiveId" clId="{D2E95207-2A8B-4C47-B554-C57AC92CA06E}" dt="2022-07-14T11:33:56.857" v="1976" actId="1076"/>
          <ac:picMkLst>
            <pc:docMk/>
            <pc:sldMk cId="446822927" sldId="291"/>
            <ac:picMk id="3" creationId="{F739F8E6-8A1E-4B69-B750-0F0D4F17F9A4}"/>
          </ac:picMkLst>
        </pc:picChg>
        <pc:picChg chg="add del">
          <ac:chgData name="Victor Buga" userId="3dae73f87e14a874" providerId="LiveId" clId="{D2E95207-2A8B-4C47-B554-C57AC92CA06E}" dt="2022-07-14T11:33:07.199" v="1929" actId="22"/>
          <ac:picMkLst>
            <pc:docMk/>
            <pc:sldMk cId="446822927" sldId="291"/>
            <ac:picMk id="5" creationId="{31BC8BCF-9B54-4B73-9F84-8B20975BCD4B}"/>
          </ac:picMkLst>
        </pc:picChg>
        <pc:picChg chg="add mod">
          <ac:chgData name="Victor Buga" userId="3dae73f87e14a874" providerId="LiveId" clId="{D2E95207-2A8B-4C47-B554-C57AC92CA06E}" dt="2022-07-14T11:38:25.259" v="2006" actId="1076"/>
          <ac:picMkLst>
            <pc:docMk/>
            <pc:sldMk cId="446822927" sldId="291"/>
            <ac:picMk id="7" creationId="{0C83A366-87D3-4E5B-B0ED-1BD0CA40E596}"/>
          </ac:picMkLst>
        </pc:picChg>
        <pc:picChg chg="add mod">
          <ac:chgData name="Victor Buga" userId="3dae73f87e14a874" providerId="LiveId" clId="{D2E95207-2A8B-4C47-B554-C57AC92CA06E}" dt="2022-07-14T16:19:57.829" v="4273" actId="1037"/>
          <ac:picMkLst>
            <pc:docMk/>
            <pc:sldMk cId="446822927" sldId="291"/>
            <ac:picMk id="11" creationId="{7B8FDD9C-C0CD-4DCE-9A07-E9C2F8A98A4C}"/>
          </ac:picMkLst>
        </pc:picChg>
      </pc:sldChg>
      <pc:sldChg chg="addSp delSp modSp mod">
        <pc:chgData name="Victor Buga" userId="3dae73f87e14a874" providerId="LiveId" clId="{D2E95207-2A8B-4C47-B554-C57AC92CA06E}" dt="2022-07-14T16:18:42.871" v="4261" actId="207"/>
        <pc:sldMkLst>
          <pc:docMk/>
          <pc:sldMk cId="1395024856" sldId="292"/>
        </pc:sldMkLst>
        <pc:spChg chg="del">
          <ac:chgData name="Victor Buga" userId="3dae73f87e14a874" providerId="LiveId" clId="{D2E95207-2A8B-4C47-B554-C57AC92CA06E}" dt="2022-07-14T15:36:28.923" v="3807" actId="478"/>
          <ac:spMkLst>
            <pc:docMk/>
            <pc:sldMk cId="1395024856" sldId="292"/>
            <ac:spMk id="3" creationId="{067D5E2E-7CD7-46C6-9D1A-217E7870898C}"/>
          </ac:spMkLst>
        </pc:spChg>
        <pc:spChg chg="mod">
          <ac:chgData name="Victor Buga" userId="3dae73f87e14a874" providerId="LiveId" clId="{D2E95207-2A8B-4C47-B554-C57AC92CA06E}" dt="2022-07-14T15:46:05.422" v="3881" actId="790"/>
          <ac:spMkLst>
            <pc:docMk/>
            <pc:sldMk cId="1395024856" sldId="292"/>
            <ac:spMk id="5" creationId="{9D6BCE71-C401-4062-8D64-801AD4E76692}"/>
          </ac:spMkLst>
        </pc:spChg>
        <pc:spChg chg="del">
          <ac:chgData name="Victor Buga" userId="3dae73f87e14a874" providerId="LiveId" clId="{D2E95207-2A8B-4C47-B554-C57AC92CA06E}" dt="2022-07-14T15:36:28.923" v="3807" actId="478"/>
          <ac:spMkLst>
            <pc:docMk/>
            <pc:sldMk cId="1395024856" sldId="292"/>
            <ac:spMk id="7" creationId="{E6FC6CB7-A406-48CF-8DAD-E9E817ED2581}"/>
          </ac:spMkLst>
        </pc:spChg>
        <pc:spChg chg="add mod">
          <ac:chgData name="Victor Buga" userId="3dae73f87e14a874" providerId="LiveId" clId="{D2E95207-2A8B-4C47-B554-C57AC92CA06E}" dt="2022-07-14T16:06:39.802" v="4193" actId="207"/>
          <ac:spMkLst>
            <pc:docMk/>
            <pc:sldMk cId="1395024856" sldId="292"/>
            <ac:spMk id="10" creationId="{54158CEF-B27E-4891-80C6-975E012FB7FF}"/>
          </ac:spMkLst>
        </pc:spChg>
        <pc:spChg chg="add del mod">
          <ac:chgData name="Victor Buga" userId="3dae73f87e14a874" providerId="LiveId" clId="{D2E95207-2A8B-4C47-B554-C57AC92CA06E}" dt="2022-07-14T16:04:36.465" v="4174" actId="478"/>
          <ac:spMkLst>
            <pc:docMk/>
            <pc:sldMk cId="1395024856" sldId="292"/>
            <ac:spMk id="11" creationId="{058568B2-569B-4AE0-9C13-68FBEC8C53B4}"/>
          </ac:spMkLst>
        </pc:spChg>
        <pc:spChg chg="add mod">
          <ac:chgData name="Victor Buga" userId="3dae73f87e14a874" providerId="LiveId" clId="{D2E95207-2A8B-4C47-B554-C57AC92CA06E}" dt="2022-07-14T16:18:42.871" v="4261" actId="207"/>
          <ac:spMkLst>
            <pc:docMk/>
            <pc:sldMk cId="1395024856" sldId="292"/>
            <ac:spMk id="13" creationId="{A5F53C62-1103-4F69-860B-E298696ADC74}"/>
          </ac:spMkLst>
        </pc:spChg>
        <pc:spChg chg="add mod">
          <ac:chgData name="Victor Buga" userId="3dae73f87e14a874" providerId="LiveId" clId="{D2E95207-2A8B-4C47-B554-C57AC92CA06E}" dt="2022-07-14T16:07:12.136" v="4198" actId="207"/>
          <ac:spMkLst>
            <pc:docMk/>
            <pc:sldMk cId="1395024856" sldId="292"/>
            <ac:spMk id="15" creationId="{6AAF9DB4-0295-4DD9-B5EB-0D2C470554F7}"/>
          </ac:spMkLst>
        </pc:spChg>
        <pc:spChg chg="add mod">
          <ac:chgData name="Victor Buga" userId="3dae73f87e14a874" providerId="LiveId" clId="{D2E95207-2A8B-4C47-B554-C57AC92CA06E}" dt="2022-07-14T16:07:25.216" v="4199" actId="207"/>
          <ac:spMkLst>
            <pc:docMk/>
            <pc:sldMk cId="1395024856" sldId="292"/>
            <ac:spMk id="16" creationId="{01AD19A1-EE99-40A5-8630-23C825FC6AD8}"/>
          </ac:spMkLst>
        </pc:spChg>
        <pc:spChg chg="add mod">
          <ac:chgData name="Victor Buga" userId="3dae73f87e14a874" providerId="LiveId" clId="{D2E95207-2A8B-4C47-B554-C57AC92CA06E}" dt="2022-07-14T16:07:49.933" v="4200" actId="207"/>
          <ac:spMkLst>
            <pc:docMk/>
            <pc:sldMk cId="1395024856" sldId="292"/>
            <ac:spMk id="17" creationId="{105CE09D-6CFA-44EE-82AC-5C963846A8A7}"/>
          </ac:spMkLst>
        </pc:spChg>
        <pc:spChg chg="del">
          <ac:chgData name="Victor Buga" userId="3dae73f87e14a874" providerId="LiveId" clId="{D2E95207-2A8B-4C47-B554-C57AC92CA06E}" dt="2022-07-14T15:36:28.923" v="3807" actId="478"/>
          <ac:spMkLst>
            <pc:docMk/>
            <pc:sldMk cId="1395024856" sldId="292"/>
            <ac:spMk id="18" creationId="{63710038-8075-4253-8AD3-0984E6AB02FF}"/>
          </ac:spMkLst>
        </pc:spChg>
        <pc:spChg chg="add mod">
          <ac:chgData name="Victor Buga" userId="3dae73f87e14a874" providerId="LiveId" clId="{D2E95207-2A8B-4C47-B554-C57AC92CA06E}" dt="2022-07-14T16:08:01.313" v="4201" actId="207"/>
          <ac:spMkLst>
            <pc:docMk/>
            <pc:sldMk cId="1395024856" sldId="292"/>
            <ac:spMk id="18" creationId="{6A8EDE86-9EC5-479A-B735-DE99620F2B66}"/>
          </ac:spMkLst>
        </pc:spChg>
        <pc:spChg chg="del">
          <ac:chgData name="Victor Buga" userId="3dae73f87e14a874" providerId="LiveId" clId="{D2E95207-2A8B-4C47-B554-C57AC92CA06E}" dt="2022-07-14T15:36:28.923" v="3807" actId="478"/>
          <ac:spMkLst>
            <pc:docMk/>
            <pc:sldMk cId="1395024856" sldId="292"/>
            <ac:spMk id="19" creationId="{7622FA61-475F-44D9-AED9-8451146CB618}"/>
          </ac:spMkLst>
        </pc:spChg>
        <pc:spChg chg="add mod">
          <ac:chgData name="Victor Buga" userId="3dae73f87e14a874" providerId="LiveId" clId="{D2E95207-2A8B-4C47-B554-C57AC92CA06E}" dt="2022-07-14T16:08:01.313" v="4201" actId="207"/>
          <ac:spMkLst>
            <pc:docMk/>
            <pc:sldMk cId="1395024856" sldId="292"/>
            <ac:spMk id="19" creationId="{903CAA88-2106-44C7-8C06-374F83D0ABD2}"/>
          </ac:spMkLst>
        </pc:spChg>
        <pc:spChg chg="del">
          <ac:chgData name="Victor Buga" userId="3dae73f87e14a874" providerId="LiveId" clId="{D2E95207-2A8B-4C47-B554-C57AC92CA06E}" dt="2022-07-14T15:36:28.923" v="3807" actId="478"/>
          <ac:spMkLst>
            <pc:docMk/>
            <pc:sldMk cId="1395024856" sldId="292"/>
            <ac:spMk id="20" creationId="{14213C37-65A4-496F-A469-03B577807989}"/>
          </ac:spMkLst>
        </pc:spChg>
        <pc:spChg chg="add mod">
          <ac:chgData name="Victor Buga" userId="3dae73f87e14a874" providerId="LiveId" clId="{D2E95207-2A8B-4C47-B554-C57AC92CA06E}" dt="2022-07-14T16:08:01.313" v="4201" actId="207"/>
          <ac:spMkLst>
            <pc:docMk/>
            <pc:sldMk cId="1395024856" sldId="292"/>
            <ac:spMk id="20" creationId="{647A565E-C75B-4B27-B3A6-36CF2F75DCF0}"/>
          </ac:spMkLst>
        </pc:spChg>
        <pc:spChg chg="add mod">
          <ac:chgData name="Victor Buga" userId="3dae73f87e14a874" providerId="LiveId" clId="{D2E95207-2A8B-4C47-B554-C57AC92CA06E}" dt="2022-07-14T16:08:01.313" v="4201" actId="207"/>
          <ac:spMkLst>
            <pc:docMk/>
            <pc:sldMk cId="1395024856" sldId="292"/>
            <ac:spMk id="21" creationId="{93757CA1-9BBA-4D0E-AD20-270C9640BBEC}"/>
          </ac:spMkLst>
        </pc:spChg>
        <pc:spChg chg="del">
          <ac:chgData name="Victor Buga" userId="3dae73f87e14a874" providerId="LiveId" clId="{D2E95207-2A8B-4C47-B554-C57AC92CA06E}" dt="2022-07-14T15:36:28.923" v="3807" actId="478"/>
          <ac:spMkLst>
            <pc:docMk/>
            <pc:sldMk cId="1395024856" sldId="292"/>
            <ac:spMk id="21" creationId="{C81D5247-0263-44B4-8229-519262859B4B}"/>
          </ac:spMkLst>
        </pc:spChg>
        <pc:spChg chg="add mod">
          <ac:chgData name="Victor Buga" userId="3dae73f87e14a874" providerId="LiveId" clId="{D2E95207-2A8B-4C47-B554-C57AC92CA06E}" dt="2022-07-14T16:08:01.313" v="4201" actId="207"/>
          <ac:spMkLst>
            <pc:docMk/>
            <pc:sldMk cId="1395024856" sldId="292"/>
            <ac:spMk id="22" creationId="{56050854-8A88-457F-8929-865F1FAA5F51}"/>
          </ac:spMkLst>
        </pc:spChg>
        <pc:spChg chg="del">
          <ac:chgData name="Victor Buga" userId="3dae73f87e14a874" providerId="LiveId" clId="{D2E95207-2A8B-4C47-B554-C57AC92CA06E}" dt="2022-07-14T15:36:28.923" v="3807" actId="478"/>
          <ac:spMkLst>
            <pc:docMk/>
            <pc:sldMk cId="1395024856" sldId="292"/>
            <ac:spMk id="22" creationId="{82536C4F-CE09-45B8-87E7-B819425EBB42}"/>
          </ac:spMkLst>
        </pc:spChg>
        <pc:spChg chg="add del mod">
          <ac:chgData name="Victor Buga" userId="3dae73f87e14a874" providerId="LiveId" clId="{D2E95207-2A8B-4C47-B554-C57AC92CA06E}" dt="2022-07-14T16:04:34.206" v="4173" actId="478"/>
          <ac:spMkLst>
            <pc:docMk/>
            <pc:sldMk cId="1395024856" sldId="292"/>
            <ac:spMk id="23" creationId="{A9FD4648-B6DB-49BA-8A6E-D93D0BC12B53}"/>
          </ac:spMkLst>
        </pc:spChg>
        <pc:spChg chg="del">
          <ac:chgData name="Victor Buga" userId="3dae73f87e14a874" providerId="LiveId" clId="{D2E95207-2A8B-4C47-B554-C57AC92CA06E}" dt="2022-07-14T15:36:28.923" v="3807" actId="478"/>
          <ac:spMkLst>
            <pc:docMk/>
            <pc:sldMk cId="1395024856" sldId="292"/>
            <ac:spMk id="23" creationId="{C10D7F6D-AC18-46E9-9CA8-E222CF5843E7}"/>
          </ac:spMkLst>
        </pc:spChg>
        <pc:spChg chg="del">
          <ac:chgData name="Victor Buga" userId="3dae73f87e14a874" providerId="LiveId" clId="{D2E95207-2A8B-4C47-B554-C57AC92CA06E}" dt="2022-07-14T15:36:28.923" v="3807" actId="478"/>
          <ac:spMkLst>
            <pc:docMk/>
            <pc:sldMk cId="1395024856" sldId="292"/>
            <ac:spMk id="24" creationId="{3072224C-166F-4E1C-8BC3-6EEA8F97005C}"/>
          </ac:spMkLst>
        </pc:spChg>
        <pc:spChg chg="add del mod">
          <ac:chgData name="Victor Buga" userId="3dae73f87e14a874" providerId="LiveId" clId="{D2E95207-2A8B-4C47-B554-C57AC92CA06E}" dt="2022-07-14T16:04:47.116" v="4179" actId="478"/>
          <ac:spMkLst>
            <pc:docMk/>
            <pc:sldMk cId="1395024856" sldId="292"/>
            <ac:spMk id="24" creationId="{C3184555-AC76-4C2C-9728-A1557F058591}"/>
          </ac:spMkLst>
        </pc:spChg>
        <pc:spChg chg="add del mod">
          <ac:chgData name="Victor Buga" userId="3dae73f87e14a874" providerId="LiveId" clId="{D2E95207-2A8B-4C47-B554-C57AC92CA06E}" dt="2022-07-14T16:04:42.992" v="4177" actId="478"/>
          <ac:spMkLst>
            <pc:docMk/>
            <pc:sldMk cId="1395024856" sldId="292"/>
            <ac:spMk id="25" creationId="{2E9709DE-4ACF-4631-954A-9136A2FE1171}"/>
          </ac:spMkLst>
        </pc:spChg>
        <pc:spChg chg="add del mod">
          <ac:chgData name="Victor Buga" userId="3dae73f87e14a874" providerId="LiveId" clId="{D2E95207-2A8B-4C47-B554-C57AC92CA06E}" dt="2022-07-14T16:04:51.225" v="4181" actId="478"/>
          <ac:spMkLst>
            <pc:docMk/>
            <pc:sldMk cId="1395024856" sldId="292"/>
            <ac:spMk id="26" creationId="{9C5790E3-F0DA-4EE6-9312-3A071C97BD6D}"/>
          </ac:spMkLst>
        </pc:spChg>
        <pc:spChg chg="add del mod">
          <ac:chgData name="Victor Buga" userId="3dae73f87e14a874" providerId="LiveId" clId="{D2E95207-2A8B-4C47-B554-C57AC92CA06E}" dt="2022-07-14T16:04:53.095" v="4182" actId="478"/>
          <ac:spMkLst>
            <pc:docMk/>
            <pc:sldMk cId="1395024856" sldId="292"/>
            <ac:spMk id="27" creationId="{96A35899-1FAD-45B8-9235-3DCA9AD5D00A}"/>
          </ac:spMkLst>
        </pc:spChg>
        <pc:spChg chg="del">
          <ac:chgData name="Victor Buga" userId="3dae73f87e14a874" providerId="LiveId" clId="{D2E95207-2A8B-4C47-B554-C57AC92CA06E}" dt="2022-07-14T15:36:35.538" v="3808" actId="478"/>
          <ac:spMkLst>
            <pc:docMk/>
            <pc:sldMk cId="1395024856" sldId="292"/>
            <ac:spMk id="28" creationId="{52977DE0-A986-468F-BF1F-10D093286C3F}"/>
          </ac:spMkLst>
        </pc:spChg>
        <pc:spChg chg="add del mod">
          <ac:chgData name="Victor Buga" userId="3dae73f87e14a874" providerId="LiveId" clId="{D2E95207-2A8B-4C47-B554-C57AC92CA06E}" dt="2022-07-14T16:04:38.758" v="4175" actId="478"/>
          <ac:spMkLst>
            <pc:docMk/>
            <pc:sldMk cId="1395024856" sldId="292"/>
            <ac:spMk id="28" creationId="{8DE631E8-5137-405F-B34F-0C5953CB6383}"/>
          </ac:spMkLst>
        </pc:spChg>
        <pc:spChg chg="add del mod">
          <ac:chgData name="Victor Buga" userId="3dae73f87e14a874" providerId="LiveId" clId="{D2E95207-2A8B-4C47-B554-C57AC92CA06E}" dt="2022-07-14T16:04:41.203" v="4176" actId="478"/>
          <ac:spMkLst>
            <pc:docMk/>
            <pc:sldMk cId="1395024856" sldId="292"/>
            <ac:spMk id="29" creationId="{23E3ED89-D44E-4D27-9239-A16D7F0B2060}"/>
          </ac:spMkLst>
        </pc:spChg>
        <pc:spChg chg="add del mod">
          <ac:chgData name="Victor Buga" userId="3dae73f87e14a874" providerId="LiveId" clId="{D2E95207-2A8B-4C47-B554-C57AC92CA06E}" dt="2022-07-14T10:20:54.779" v="1679" actId="478"/>
          <ac:spMkLst>
            <pc:docMk/>
            <pc:sldMk cId="1395024856" sldId="292"/>
            <ac:spMk id="29" creationId="{D60EB783-6425-453C-AB65-D2A4EB6C6F3E}"/>
          </ac:spMkLst>
        </pc:spChg>
        <pc:spChg chg="add del mod">
          <ac:chgData name="Victor Buga" userId="3dae73f87e14a874" providerId="LiveId" clId="{D2E95207-2A8B-4C47-B554-C57AC92CA06E}" dt="2022-07-14T16:04:45.047" v="4178" actId="478"/>
          <ac:spMkLst>
            <pc:docMk/>
            <pc:sldMk cId="1395024856" sldId="292"/>
            <ac:spMk id="30" creationId="{0C89DEB1-68DC-4FB4-8476-306C529C7B19}"/>
          </ac:spMkLst>
        </pc:spChg>
        <pc:spChg chg="del mod">
          <ac:chgData name="Victor Buga" userId="3dae73f87e14a874" providerId="LiveId" clId="{D2E95207-2A8B-4C47-B554-C57AC92CA06E}" dt="2022-07-14T15:36:38.304" v="3810" actId="478"/>
          <ac:spMkLst>
            <pc:docMk/>
            <pc:sldMk cId="1395024856" sldId="292"/>
            <ac:spMk id="30" creationId="{85268248-E362-4CFC-84C2-2E0CD576DEE6}"/>
          </ac:spMkLst>
        </pc:spChg>
        <pc:spChg chg="add del mod">
          <ac:chgData name="Victor Buga" userId="3dae73f87e14a874" providerId="LiveId" clId="{D2E95207-2A8B-4C47-B554-C57AC92CA06E}" dt="2022-07-14T16:04:49.136" v="4180" actId="478"/>
          <ac:spMkLst>
            <pc:docMk/>
            <pc:sldMk cId="1395024856" sldId="292"/>
            <ac:spMk id="31" creationId="{EE7E43E0-F6E2-4031-A47B-60750B2F213E}"/>
          </ac:spMkLst>
        </pc:spChg>
        <pc:spChg chg="add mod">
          <ac:chgData name="Victor Buga" userId="3dae73f87e14a874" providerId="LiveId" clId="{D2E95207-2A8B-4C47-B554-C57AC92CA06E}" dt="2022-07-14T10:26:31.384" v="1750" actId="1076"/>
          <ac:spMkLst>
            <pc:docMk/>
            <pc:sldMk cId="1395024856" sldId="292"/>
            <ac:spMk id="32" creationId="{FF389CC0-9089-4764-AF3B-70156E669E7F}"/>
          </ac:spMkLst>
        </pc:spChg>
        <pc:spChg chg="add mod">
          <ac:chgData name="Victor Buga" userId="3dae73f87e14a874" providerId="LiveId" clId="{D2E95207-2A8B-4C47-B554-C57AC92CA06E}" dt="2022-07-14T16:08:13.395" v="4202"/>
          <ac:spMkLst>
            <pc:docMk/>
            <pc:sldMk cId="1395024856" sldId="292"/>
            <ac:spMk id="33" creationId="{38A825A0-416C-43E1-9755-3646E8D345C5}"/>
          </ac:spMkLst>
        </pc:spChg>
        <pc:spChg chg="add del mod">
          <ac:chgData name="Victor Buga" userId="3dae73f87e14a874" providerId="LiveId" clId="{D2E95207-2A8B-4C47-B554-C57AC92CA06E}" dt="2022-07-14T10:20:47.507" v="1672" actId="478"/>
          <ac:spMkLst>
            <pc:docMk/>
            <pc:sldMk cId="1395024856" sldId="292"/>
            <ac:spMk id="33" creationId="{5AC2AEC6-D6ED-41C7-A9F8-9A58B5A7045B}"/>
          </ac:spMkLst>
        </pc:spChg>
        <pc:spChg chg="add mod">
          <ac:chgData name="Victor Buga" userId="3dae73f87e14a874" providerId="LiveId" clId="{D2E95207-2A8B-4C47-B554-C57AC92CA06E}" dt="2022-07-14T16:13:17.665" v="4225" actId="2711"/>
          <ac:spMkLst>
            <pc:docMk/>
            <pc:sldMk cId="1395024856" sldId="292"/>
            <ac:spMk id="34" creationId="{7E379138-A72A-4D3B-A0C6-48256E0663A5}"/>
          </ac:spMkLst>
        </pc:spChg>
        <pc:spChg chg="add mod">
          <ac:chgData name="Victor Buga" userId="3dae73f87e14a874" providerId="LiveId" clId="{D2E95207-2A8B-4C47-B554-C57AC92CA06E}" dt="2022-07-14T16:08:13.395" v="4202"/>
          <ac:spMkLst>
            <pc:docMk/>
            <pc:sldMk cId="1395024856" sldId="292"/>
            <ac:spMk id="35" creationId="{10641937-4B75-4999-A658-5386E47CA0F1}"/>
          </ac:spMkLst>
        </pc:spChg>
        <pc:spChg chg="add mod">
          <ac:chgData name="Victor Buga" userId="3dae73f87e14a874" providerId="LiveId" clId="{D2E95207-2A8B-4C47-B554-C57AC92CA06E}" dt="2022-07-14T16:08:13.395" v="4202"/>
          <ac:spMkLst>
            <pc:docMk/>
            <pc:sldMk cId="1395024856" sldId="292"/>
            <ac:spMk id="36" creationId="{0BD3704F-F9A8-4F78-A79F-7FD6672131E6}"/>
          </ac:spMkLst>
        </pc:spChg>
        <pc:spChg chg="add mod">
          <ac:chgData name="Victor Buga" userId="3dae73f87e14a874" providerId="LiveId" clId="{D2E95207-2A8B-4C47-B554-C57AC92CA06E}" dt="2022-07-14T10:26:59.086" v="1769" actId="207"/>
          <ac:spMkLst>
            <pc:docMk/>
            <pc:sldMk cId="1395024856" sldId="292"/>
            <ac:spMk id="39" creationId="{7FC6C460-FAF0-44C2-904F-325965236D38}"/>
          </ac:spMkLst>
        </pc:spChg>
        <pc:spChg chg="add mod">
          <ac:chgData name="Victor Buga" userId="3dae73f87e14a874" providerId="LiveId" clId="{D2E95207-2A8B-4C47-B554-C57AC92CA06E}" dt="2022-07-14T16:08:13.395" v="4202"/>
          <ac:spMkLst>
            <pc:docMk/>
            <pc:sldMk cId="1395024856" sldId="292"/>
            <ac:spMk id="40" creationId="{E4288627-8B01-4FCB-B199-FD006F2592DC}"/>
          </ac:spMkLst>
        </pc:spChg>
        <pc:spChg chg="add mod">
          <ac:chgData name="Victor Buga" userId="3dae73f87e14a874" providerId="LiveId" clId="{D2E95207-2A8B-4C47-B554-C57AC92CA06E}" dt="2022-07-14T16:08:13.395" v="4202"/>
          <ac:spMkLst>
            <pc:docMk/>
            <pc:sldMk cId="1395024856" sldId="292"/>
            <ac:spMk id="41" creationId="{50238B0A-0066-41B9-98E2-CD1E4D02481E}"/>
          </ac:spMkLst>
        </pc:spChg>
        <pc:spChg chg="add mod">
          <ac:chgData name="Victor Buga" userId="3dae73f87e14a874" providerId="LiveId" clId="{D2E95207-2A8B-4C47-B554-C57AC92CA06E}" dt="2022-07-14T16:08:13.395" v="4202"/>
          <ac:spMkLst>
            <pc:docMk/>
            <pc:sldMk cId="1395024856" sldId="292"/>
            <ac:spMk id="42" creationId="{39A2A78F-2E48-425E-8588-04AB19C1E250}"/>
          </ac:spMkLst>
        </pc:spChg>
        <pc:spChg chg="add mod">
          <ac:chgData name="Victor Buga" userId="3dae73f87e14a874" providerId="LiveId" clId="{D2E95207-2A8B-4C47-B554-C57AC92CA06E}" dt="2022-07-14T16:08:13.395" v="4202"/>
          <ac:spMkLst>
            <pc:docMk/>
            <pc:sldMk cId="1395024856" sldId="292"/>
            <ac:spMk id="43" creationId="{6C195D33-ACEC-4988-9A59-51AC7EF0D812}"/>
          </ac:spMkLst>
        </pc:spChg>
        <pc:spChg chg="add mod">
          <ac:chgData name="Victor Buga" userId="3dae73f87e14a874" providerId="LiveId" clId="{D2E95207-2A8B-4C47-B554-C57AC92CA06E}" dt="2022-07-14T16:08:13.395" v="4202"/>
          <ac:spMkLst>
            <pc:docMk/>
            <pc:sldMk cId="1395024856" sldId="292"/>
            <ac:spMk id="44" creationId="{A99AABDE-FFC0-4C75-9805-0EEB475D5909}"/>
          </ac:spMkLst>
        </pc:spChg>
        <pc:spChg chg="del">
          <ac:chgData name="Victor Buga" userId="3dae73f87e14a874" providerId="LiveId" clId="{D2E95207-2A8B-4C47-B554-C57AC92CA06E}" dt="2022-07-14T15:36:40.125" v="3811" actId="478"/>
          <ac:spMkLst>
            <pc:docMk/>
            <pc:sldMk cId="1395024856" sldId="292"/>
            <ac:spMk id="44" creationId="{C7B2621B-1E71-4ABB-B2A1-7C828E6EEA45}"/>
          </ac:spMkLst>
        </pc:spChg>
        <pc:spChg chg="add mod">
          <ac:chgData name="Victor Buga" userId="3dae73f87e14a874" providerId="LiveId" clId="{D2E95207-2A8B-4C47-B554-C57AC92CA06E}" dt="2022-07-14T16:08:13.395" v="4202"/>
          <ac:spMkLst>
            <pc:docMk/>
            <pc:sldMk cId="1395024856" sldId="292"/>
            <ac:spMk id="45" creationId="{5FB08E36-2624-4C60-B296-2DB1C48E89AE}"/>
          </ac:spMkLst>
        </pc:spChg>
        <pc:spChg chg="del">
          <ac:chgData name="Victor Buga" userId="3dae73f87e14a874" providerId="LiveId" clId="{D2E95207-2A8B-4C47-B554-C57AC92CA06E}" dt="2022-07-14T15:36:41.886" v="3812" actId="478"/>
          <ac:spMkLst>
            <pc:docMk/>
            <pc:sldMk cId="1395024856" sldId="292"/>
            <ac:spMk id="45" creationId="{98D28B17-0E58-42B8-9B0E-25BECB4901DA}"/>
          </ac:spMkLst>
        </pc:spChg>
        <pc:spChg chg="add mod">
          <ac:chgData name="Victor Buga" userId="3dae73f87e14a874" providerId="LiveId" clId="{D2E95207-2A8B-4C47-B554-C57AC92CA06E}" dt="2022-07-14T16:08:13.395" v="4202"/>
          <ac:spMkLst>
            <pc:docMk/>
            <pc:sldMk cId="1395024856" sldId="292"/>
            <ac:spMk id="46" creationId="{9C9A42DD-6597-4BF2-B2A7-908F2753FF7D}"/>
          </ac:spMkLst>
        </pc:spChg>
        <pc:spChg chg="del">
          <ac:chgData name="Victor Buga" userId="3dae73f87e14a874" providerId="LiveId" clId="{D2E95207-2A8B-4C47-B554-C57AC92CA06E}" dt="2022-07-14T15:36:44.558" v="3813" actId="478"/>
          <ac:spMkLst>
            <pc:docMk/>
            <pc:sldMk cId="1395024856" sldId="292"/>
            <ac:spMk id="46" creationId="{D2BFCCC0-F4F6-4763-880B-0EC9574883D4}"/>
          </ac:spMkLst>
        </pc:spChg>
        <pc:spChg chg="add mod">
          <ac:chgData name="Victor Buga" userId="3dae73f87e14a874" providerId="LiveId" clId="{D2E95207-2A8B-4C47-B554-C57AC92CA06E}" dt="2022-07-14T16:13:29.896" v="4226" actId="2711"/>
          <ac:spMkLst>
            <pc:docMk/>
            <pc:sldMk cId="1395024856" sldId="292"/>
            <ac:spMk id="47" creationId="{CAF80FC6-B86A-4F95-83C0-9D2CB825FFD7}"/>
          </ac:spMkLst>
        </pc:spChg>
        <pc:spChg chg="add mod">
          <ac:chgData name="Victor Buga" userId="3dae73f87e14a874" providerId="LiveId" clId="{D2E95207-2A8B-4C47-B554-C57AC92CA06E}" dt="2022-07-14T16:13:47.318" v="4228" actId="2711"/>
          <ac:spMkLst>
            <pc:docMk/>
            <pc:sldMk cId="1395024856" sldId="292"/>
            <ac:spMk id="48" creationId="{2EE65F60-173D-4852-96C3-C4A1AE29EFF1}"/>
          </ac:spMkLst>
        </pc:spChg>
        <pc:spChg chg="add mod">
          <ac:chgData name="Victor Buga" userId="3dae73f87e14a874" providerId="LiveId" clId="{D2E95207-2A8B-4C47-B554-C57AC92CA06E}" dt="2022-07-14T16:13:36.923" v="4227" actId="2711"/>
          <ac:spMkLst>
            <pc:docMk/>
            <pc:sldMk cId="1395024856" sldId="292"/>
            <ac:spMk id="49" creationId="{0CB1C501-3E84-4AA2-B7D7-C1DD6F043B74}"/>
          </ac:spMkLst>
        </pc:spChg>
        <pc:spChg chg="add mod">
          <ac:chgData name="Victor Buga" userId="3dae73f87e14a874" providerId="LiveId" clId="{D2E95207-2A8B-4C47-B554-C57AC92CA06E}" dt="2022-07-14T16:13:58.437" v="4229" actId="2711"/>
          <ac:spMkLst>
            <pc:docMk/>
            <pc:sldMk cId="1395024856" sldId="292"/>
            <ac:spMk id="50" creationId="{D8780733-1ED1-472E-AEF2-F1707ACFD492}"/>
          </ac:spMkLst>
        </pc:spChg>
        <pc:spChg chg="add mod">
          <ac:chgData name="Victor Buga" userId="3dae73f87e14a874" providerId="LiveId" clId="{D2E95207-2A8B-4C47-B554-C57AC92CA06E}" dt="2022-07-14T16:14:34.381" v="4230" actId="2711"/>
          <ac:spMkLst>
            <pc:docMk/>
            <pc:sldMk cId="1395024856" sldId="292"/>
            <ac:spMk id="51" creationId="{3075BC95-F020-44B2-BADB-D829398D6C00}"/>
          </ac:spMkLst>
        </pc:spChg>
        <pc:spChg chg="add mod">
          <ac:chgData name="Victor Buga" userId="3dae73f87e14a874" providerId="LiveId" clId="{D2E95207-2A8B-4C47-B554-C57AC92CA06E}" dt="2022-07-14T16:14:42.726" v="4231" actId="2711"/>
          <ac:spMkLst>
            <pc:docMk/>
            <pc:sldMk cId="1395024856" sldId="292"/>
            <ac:spMk id="52" creationId="{ABE7345C-C847-4B92-B778-04EA13B81FFF}"/>
          </ac:spMkLst>
        </pc:spChg>
        <pc:spChg chg="add mod">
          <ac:chgData name="Victor Buga" userId="3dae73f87e14a874" providerId="LiveId" clId="{D2E95207-2A8B-4C47-B554-C57AC92CA06E}" dt="2022-07-14T16:14:57.897" v="4232" actId="2711"/>
          <ac:spMkLst>
            <pc:docMk/>
            <pc:sldMk cId="1395024856" sldId="292"/>
            <ac:spMk id="53" creationId="{64F8320C-840B-4BD3-9AF2-F416798ED36F}"/>
          </ac:spMkLst>
        </pc:spChg>
        <pc:spChg chg="add mod">
          <ac:chgData name="Victor Buga" userId="3dae73f87e14a874" providerId="LiveId" clId="{D2E95207-2A8B-4C47-B554-C57AC92CA06E}" dt="2022-07-14T16:15:08.869" v="4233" actId="2711"/>
          <ac:spMkLst>
            <pc:docMk/>
            <pc:sldMk cId="1395024856" sldId="292"/>
            <ac:spMk id="54" creationId="{D5D74CCA-01DB-4D15-A68E-1CBFA0F44C70}"/>
          </ac:spMkLst>
        </pc:spChg>
        <pc:spChg chg="add mod">
          <ac:chgData name="Victor Buga" userId="3dae73f87e14a874" providerId="LiveId" clId="{D2E95207-2A8B-4C47-B554-C57AC92CA06E}" dt="2022-07-14T16:15:17.889" v="4234" actId="2711"/>
          <ac:spMkLst>
            <pc:docMk/>
            <pc:sldMk cId="1395024856" sldId="292"/>
            <ac:spMk id="55" creationId="{86FABE49-D3E8-41B9-AC6C-7C55D68A0119}"/>
          </ac:spMkLst>
        </pc:spChg>
        <pc:picChg chg="del">
          <ac:chgData name="Victor Buga" userId="3dae73f87e14a874" providerId="LiveId" clId="{D2E95207-2A8B-4C47-B554-C57AC92CA06E}" dt="2022-07-14T10:01:26.128" v="1270" actId="478"/>
          <ac:picMkLst>
            <pc:docMk/>
            <pc:sldMk cId="1395024856" sldId="292"/>
            <ac:picMk id="4" creationId="{BA751924-8AF7-47E4-BA4F-CF4EE2030746}"/>
          </ac:picMkLst>
        </pc:picChg>
        <pc:picChg chg="add del mod modCrop">
          <ac:chgData name="Victor Buga" userId="3dae73f87e14a874" providerId="LiveId" clId="{D2E95207-2A8B-4C47-B554-C57AC92CA06E}" dt="2022-07-14T10:24:12.939" v="1733" actId="478"/>
          <ac:picMkLst>
            <pc:docMk/>
            <pc:sldMk cId="1395024856" sldId="292"/>
            <ac:picMk id="8" creationId="{3649A860-5FE9-40E0-86D1-643E3B91C736}"/>
          </ac:picMkLst>
        </pc:picChg>
        <pc:picChg chg="add del mod modCrop">
          <ac:chgData name="Victor Buga" userId="3dae73f87e14a874" providerId="LiveId" clId="{D2E95207-2A8B-4C47-B554-C57AC92CA06E}" dt="2022-07-14T10:20:49.840" v="1674" actId="478"/>
          <ac:picMkLst>
            <pc:docMk/>
            <pc:sldMk cId="1395024856" sldId="292"/>
            <ac:picMk id="10" creationId="{50924ACD-A357-468B-9378-8395375BC64C}"/>
          </ac:picMkLst>
        </pc:picChg>
        <pc:picChg chg="add mod modCrop">
          <ac:chgData name="Victor Buga" userId="3dae73f87e14a874" providerId="LiveId" clId="{D2E95207-2A8B-4C47-B554-C57AC92CA06E}" dt="2022-07-14T10:26:28.264" v="1749" actId="1076"/>
          <ac:picMkLst>
            <pc:docMk/>
            <pc:sldMk cId="1395024856" sldId="292"/>
            <ac:picMk id="12" creationId="{2A1735DF-9241-4B14-A743-C0F5168FC14C}"/>
          </ac:picMkLst>
        </pc:picChg>
        <pc:picChg chg="add mod modCrop">
          <ac:chgData name="Victor Buga" userId="3dae73f87e14a874" providerId="LiveId" clId="{D2E95207-2A8B-4C47-B554-C57AC92CA06E}" dt="2022-07-14T10:26:24.415" v="1747" actId="1076"/>
          <ac:picMkLst>
            <pc:docMk/>
            <pc:sldMk cId="1395024856" sldId="292"/>
            <ac:picMk id="14" creationId="{B3EAF5C4-63B9-4B98-8C0F-7F90064A91D5}"/>
          </ac:picMkLst>
        </pc:picChg>
        <pc:picChg chg="add del mod modCrop">
          <ac:chgData name="Victor Buga" userId="3dae73f87e14a874" providerId="LiveId" clId="{D2E95207-2A8B-4C47-B554-C57AC92CA06E}" dt="2022-07-14T10:20:52.563" v="1677" actId="478"/>
          <ac:picMkLst>
            <pc:docMk/>
            <pc:sldMk cId="1395024856" sldId="292"/>
            <ac:picMk id="25" creationId="{42097536-8475-4CAF-AFEC-57BB07F0C170}"/>
          </ac:picMkLst>
        </pc:picChg>
        <pc:picChg chg="add del mod modCrop">
          <ac:chgData name="Victor Buga" userId="3dae73f87e14a874" providerId="LiveId" clId="{D2E95207-2A8B-4C47-B554-C57AC92CA06E}" dt="2022-07-14T10:08:16.186" v="1402" actId="478"/>
          <ac:picMkLst>
            <pc:docMk/>
            <pc:sldMk cId="1395024856" sldId="292"/>
            <ac:picMk id="26" creationId="{027C1DA2-1A94-4E13-8802-70B8A116757E}"/>
          </ac:picMkLst>
        </pc:picChg>
        <pc:picChg chg="add del mod modCrop">
          <ac:chgData name="Victor Buga" userId="3dae73f87e14a874" providerId="LiveId" clId="{D2E95207-2A8B-4C47-B554-C57AC92CA06E}" dt="2022-07-14T10:20:52.156" v="1676" actId="478"/>
          <ac:picMkLst>
            <pc:docMk/>
            <pc:sldMk cId="1395024856" sldId="292"/>
            <ac:picMk id="27" creationId="{EEE436B6-7814-4C71-9BFD-67260A19BB1F}"/>
          </ac:picMkLst>
        </pc:picChg>
        <pc:picChg chg="add del mod modCrop">
          <ac:chgData name="Victor Buga" userId="3dae73f87e14a874" providerId="LiveId" clId="{D2E95207-2A8B-4C47-B554-C57AC92CA06E}" dt="2022-07-14T10:20:50.448" v="1675" actId="478"/>
          <ac:picMkLst>
            <pc:docMk/>
            <pc:sldMk cId="1395024856" sldId="292"/>
            <ac:picMk id="31" creationId="{B261C1E1-888C-4BF3-A436-2D8C42787C0E}"/>
          </ac:picMkLst>
        </pc:picChg>
        <pc:picChg chg="add del mod">
          <ac:chgData name="Victor Buga" userId="3dae73f87e14a874" providerId="LiveId" clId="{D2E95207-2A8B-4C47-B554-C57AC92CA06E}" dt="2022-07-14T10:20:49.380" v="1673" actId="478"/>
          <ac:picMkLst>
            <pc:docMk/>
            <pc:sldMk cId="1395024856" sldId="292"/>
            <ac:picMk id="34" creationId="{8BB99ADC-6BAD-426A-B47C-C7ECCC670599}"/>
          </ac:picMkLst>
        </pc:picChg>
        <pc:picChg chg="add del mod">
          <ac:chgData name="Victor Buga" userId="3dae73f87e14a874" providerId="LiveId" clId="{D2E95207-2A8B-4C47-B554-C57AC92CA06E}" dt="2022-07-14T10:22:06.658" v="1691" actId="478"/>
          <ac:picMkLst>
            <pc:docMk/>
            <pc:sldMk cId="1395024856" sldId="292"/>
            <ac:picMk id="35" creationId="{465E2205-1282-43AA-A789-16730EEAD52D}"/>
          </ac:picMkLst>
        </pc:picChg>
        <pc:picChg chg="add del mod">
          <ac:chgData name="Victor Buga" userId="3dae73f87e14a874" providerId="LiveId" clId="{D2E95207-2A8B-4C47-B554-C57AC92CA06E}" dt="2022-07-14T10:22:06.658" v="1691" actId="478"/>
          <ac:picMkLst>
            <pc:docMk/>
            <pc:sldMk cId="1395024856" sldId="292"/>
            <ac:picMk id="36" creationId="{AEAE5D7D-AEF2-4F53-93A9-5700B2F7C1B6}"/>
          </ac:picMkLst>
        </pc:picChg>
        <pc:picChg chg="add mod modCrop">
          <ac:chgData name="Victor Buga" userId="3dae73f87e14a874" providerId="LiveId" clId="{D2E95207-2A8B-4C47-B554-C57AC92CA06E}" dt="2022-07-14T15:37:38.850" v="3815" actId="1076"/>
          <ac:picMkLst>
            <pc:docMk/>
            <pc:sldMk cId="1395024856" sldId="292"/>
            <ac:picMk id="37" creationId="{69CFEB08-7C7D-4C65-A27D-904868CA66D2}"/>
          </ac:picMkLst>
        </pc:picChg>
        <pc:picChg chg="add mod modCrop">
          <ac:chgData name="Victor Buga" userId="3dae73f87e14a874" providerId="LiveId" clId="{D2E95207-2A8B-4C47-B554-C57AC92CA06E}" dt="2022-07-14T10:26:22.082" v="1746" actId="1076"/>
          <ac:picMkLst>
            <pc:docMk/>
            <pc:sldMk cId="1395024856" sldId="292"/>
            <ac:picMk id="38" creationId="{F25BA194-AD44-4A01-B9D7-0E3E05112EF3}"/>
          </ac:picMkLst>
        </pc:picChg>
      </pc:sldChg>
      <pc:sldChg chg="addSp delSp modSp mod">
        <pc:chgData name="Victor Buga" userId="3dae73f87e14a874" providerId="LiveId" clId="{D2E95207-2A8B-4C47-B554-C57AC92CA06E}" dt="2022-07-14T16:20:38.718" v="4277" actId="207"/>
        <pc:sldMkLst>
          <pc:docMk/>
          <pc:sldMk cId="125450524" sldId="293"/>
        </pc:sldMkLst>
        <pc:spChg chg="mod">
          <ac:chgData name="Victor Buga" userId="3dae73f87e14a874" providerId="LiveId" clId="{D2E95207-2A8B-4C47-B554-C57AC92CA06E}" dt="2022-07-14T12:11:21.272" v="2390" actId="20577"/>
          <ac:spMkLst>
            <pc:docMk/>
            <pc:sldMk cId="125450524" sldId="293"/>
            <ac:spMk id="6" creationId="{76524E40-67D6-4828-BB64-64B21ABE9F0C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9" creationId="{F71A2335-3921-4BA1-BF54-2AD55FFF23DD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10" creationId="{99E25A5A-10F9-4617-9329-5A7880A1CA61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12" creationId="{2300EF54-8E85-4D96-832A-7BBFEBCF45F4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13" creationId="{73A720FD-8908-4E6C-A7B1-EFB13D591751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14" creationId="{4BE2EB22-1DB1-4A94-9AB1-D7F24484F01F}"/>
          </ac:spMkLst>
        </pc:spChg>
        <pc:spChg chg="add mod">
          <ac:chgData name="Victor Buga" userId="3dae73f87e14a874" providerId="LiveId" clId="{D2E95207-2A8B-4C47-B554-C57AC92CA06E}" dt="2022-07-14T16:20:38.718" v="4277" actId="207"/>
          <ac:spMkLst>
            <pc:docMk/>
            <pc:sldMk cId="125450524" sldId="293"/>
            <ac:spMk id="15" creationId="{044141D3-5D33-4E21-832F-3B2C706F5212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16" creationId="{0506475F-66BF-4ED8-AFA4-D60C1C1662CF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17" creationId="{4F3CE6AC-7A60-434D-B772-677C236AC24A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18" creationId="{0011F7D1-CE6D-4C2E-B420-975A334EFACE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19" creationId="{CBF73293-6F47-4D73-8BD4-CF968AECB66A}"/>
          </ac:spMkLst>
        </pc:spChg>
        <pc:spChg chg="del">
          <ac:chgData name="Victor Buga" userId="3dae73f87e14a874" providerId="LiveId" clId="{D2E95207-2A8B-4C47-B554-C57AC92CA06E}" dt="2022-07-14T15:42:55.335" v="3845" actId="478"/>
          <ac:spMkLst>
            <pc:docMk/>
            <pc:sldMk cId="125450524" sldId="293"/>
            <ac:spMk id="19" creationId="{F8E6E657-F9E0-40C2-AE1B-2C2BF2F546C5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20" creationId="{224C69C8-9D88-4748-8EBE-60E114728E40}"/>
          </ac:spMkLst>
        </pc:spChg>
        <pc:spChg chg="del">
          <ac:chgData name="Victor Buga" userId="3dae73f87e14a874" providerId="LiveId" clId="{D2E95207-2A8B-4C47-B554-C57AC92CA06E}" dt="2022-07-14T15:42:55.335" v="3845" actId="478"/>
          <ac:spMkLst>
            <pc:docMk/>
            <pc:sldMk cId="125450524" sldId="293"/>
            <ac:spMk id="20" creationId="{66875BDD-4466-4826-AF7B-04426F3318C0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21" creationId="{394EFEA3-5547-48D1-B72D-65BD751F2B19}"/>
          </ac:spMkLst>
        </pc:spChg>
        <pc:spChg chg="del">
          <ac:chgData name="Victor Buga" userId="3dae73f87e14a874" providerId="LiveId" clId="{D2E95207-2A8B-4C47-B554-C57AC92CA06E}" dt="2022-07-14T15:42:55.335" v="3845" actId="478"/>
          <ac:spMkLst>
            <pc:docMk/>
            <pc:sldMk cId="125450524" sldId="293"/>
            <ac:spMk id="21" creationId="{5AB65237-43B9-4AB3-9624-A3AC0CEB3D20}"/>
          </ac:spMkLst>
        </pc:spChg>
        <pc:spChg chg="del">
          <ac:chgData name="Victor Buga" userId="3dae73f87e14a874" providerId="LiveId" clId="{D2E95207-2A8B-4C47-B554-C57AC92CA06E}" dt="2022-07-14T15:42:55.335" v="3845" actId="478"/>
          <ac:spMkLst>
            <pc:docMk/>
            <pc:sldMk cId="125450524" sldId="293"/>
            <ac:spMk id="22" creationId="{05C56194-95A3-42D1-A7D8-FF9C2A8A1B32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22" creationId="{6E024519-FBBC-49BC-852C-AB0B26AA6057}"/>
          </ac:spMkLst>
        </pc:spChg>
        <pc:spChg chg="del">
          <ac:chgData name="Victor Buga" userId="3dae73f87e14a874" providerId="LiveId" clId="{D2E95207-2A8B-4C47-B554-C57AC92CA06E}" dt="2022-07-14T15:42:55.335" v="3845" actId="478"/>
          <ac:spMkLst>
            <pc:docMk/>
            <pc:sldMk cId="125450524" sldId="293"/>
            <ac:spMk id="23" creationId="{7BAE1216-45F1-412C-8D2D-5298CD89B06C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23" creationId="{D80D2AAE-74DE-444E-9661-131EEFC630FA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24" creationId="{7D277404-549F-4AA0-A20F-9B688439B7B7}"/>
          </ac:spMkLst>
        </pc:spChg>
        <pc:spChg chg="del">
          <ac:chgData name="Victor Buga" userId="3dae73f87e14a874" providerId="LiveId" clId="{D2E95207-2A8B-4C47-B554-C57AC92CA06E}" dt="2022-07-14T15:42:55.335" v="3845" actId="478"/>
          <ac:spMkLst>
            <pc:docMk/>
            <pc:sldMk cId="125450524" sldId="293"/>
            <ac:spMk id="24" creationId="{97CE865D-DA69-49FF-8B5E-4D50560F0BB9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25" creationId="{BECC283E-D1B6-4AC4-89A2-045EE9B41EA6}"/>
          </ac:spMkLst>
        </pc:spChg>
        <pc:spChg chg="del">
          <ac:chgData name="Victor Buga" userId="3dae73f87e14a874" providerId="LiveId" clId="{D2E95207-2A8B-4C47-B554-C57AC92CA06E}" dt="2022-07-14T15:42:55.335" v="3845" actId="478"/>
          <ac:spMkLst>
            <pc:docMk/>
            <pc:sldMk cId="125450524" sldId="293"/>
            <ac:spMk id="26" creationId="{A1A34A3B-F31C-41D3-A255-08FB9E79EE2B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26" creationId="{D525692E-93F6-47AC-8E06-9B50FE0A52B4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27" creationId="{684D3801-89C7-4013-92AC-00E949D5F3DF}"/>
          </ac:spMkLst>
        </pc:spChg>
        <pc:spChg chg="del">
          <ac:chgData name="Victor Buga" userId="3dae73f87e14a874" providerId="LiveId" clId="{D2E95207-2A8B-4C47-B554-C57AC92CA06E}" dt="2022-07-14T15:43:07.934" v="3847" actId="478"/>
          <ac:spMkLst>
            <pc:docMk/>
            <pc:sldMk cId="125450524" sldId="293"/>
            <ac:spMk id="27" creationId="{AA8DBA5C-F817-4841-AC07-BE5689A08E42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28" creationId="{8C79D452-6210-4A63-B571-066C33DDC2D5}"/>
          </ac:spMkLst>
        </pc:spChg>
        <pc:spChg chg="del">
          <ac:chgData name="Victor Buga" userId="3dae73f87e14a874" providerId="LiveId" clId="{D2E95207-2A8B-4C47-B554-C57AC92CA06E}" dt="2022-07-14T15:43:04.980" v="3846" actId="478"/>
          <ac:spMkLst>
            <pc:docMk/>
            <pc:sldMk cId="125450524" sldId="293"/>
            <ac:spMk id="28" creationId="{D034FF79-A8B5-4873-9F8B-0C7C185E59D3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29" creationId="{9B06F351-D139-4EE0-B1EE-E6DBFEADB98A}"/>
          </ac:spMkLst>
        </pc:spChg>
        <pc:spChg chg="del">
          <ac:chgData name="Victor Buga" userId="3dae73f87e14a874" providerId="LiveId" clId="{D2E95207-2A8B-4C47-B554-C57AC92CA06E}" dt="2022-07-14T15:43:07.934" v="3847" actId="478"/>
          <ac:spMkLst>
            <pc:docMk/>
            <pc:sldMk cId="125450524" sldId="293"/>
            <ac:spMk id="29" creationId="{C239098C-57CB-40F4-926C-49D7C2995B95}"/>
          </ac:spMkLst>
        </pc:spChg>
        <pc:spChg chg="del">
          <ac:chgData name="Victor Buga" userId="3dae73f87e14a874" providerId="LiveId" clId="{D2E95207-2A8B-4C47-B554-C57AC92CA06E}" dt="2022-07-14T15:43:07.934" v="3847" actId="478"/>
          <ac:spMkLst>
            <pc:docMk/>
            <pc:sldMk cId="125450524" sldId="293"/>
            <ac:spMk id="30" creationId="{012E8157-DD68-4B9A-BC09-98EA1A69E756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30" creationId="{4C9B5AE7-ED96-4C86-81DF-4B7CC9F9D4F9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31" creationId="{544617EA-4B47-4CD7-ABCD-B412C3A18331}"/>
          </ac:spMkLst>
        </pc:spChg>
        <pc:spChg chg="del">
          <ac:chgData name="Victor Buga" userId="3dae73f87e14a874" providerId="LiveId" clId="{D2E95207-2A8B-4C47-B554-C57AC92CA06E}" dt="2022-07-14T15:43:07.934" v="3847" actId="478"/>
          <ac:spMkLst>
            <pc:docMk/>
            <pc:sldMk cId="125450524" sldId="293"/>
            <ac:spMk id="31" creationId="{A1446D3E-E42C-4581-9B17-7327668B981D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32" creationId="{AC7A95ED-B2DB-4B21-9D24-6D18A2649336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33" creationId="{252A1F4F-9187-48C5-A266-998E78559317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34" creationId="{D12963AF-8070-4F29-AE81-0F3E655FC679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35" creationId="{843AA53A-75A4-48E8-BD2A-484AD499E8F3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36" creationId="{DDD36FEF-F962-4AEC-899F-6DD530EC8281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37" creationId="{A2BDADFD-4A05-4563-99DF-027BE719CF00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38" creationId="{668B4213-CD1B-46D7-8271-37A230C6BD5E}"/>
          </ac:spMkLst>
        </pc:spChg>
        <pc:spChg chg="add mod">
          <ac:chgData name="Victor Buga" userId="3dae73f87e14a874" providerId="LiveId" clId="{D2E95207-2A8B-4C47-B554-C57AC92CA06E}" dt="2022-07-14T16:17:06.251" v="4247"/>
          <ac:spMkLst>
            <pc:docMk/>
            <pc:sldMk cId="125450524" sldId="293"/>
            <ac:spMk id="39" creationId="{0F243E13-9C27-4201-98B0-DAFDF7C3EE11}"/>
          </ac:spMkLst>
        </pc:spChg>
        <pc:spChg chg="del">
          <ac:chgData name="Victor Buga" userId="3dae73f87e14a874" providerId="LiveId" clId="{D2E95207-2A8B-4C47-B554-C57AC92CA06E}" dt="2022-07-14T15:42:55.335" v="3845" actId="478"/>
          <ac:spMkLst>
            <pc:docMk/>
            <pc:sldMk cId="125450524" sldId="293"/>
            <ac:spMk id="48" creationId="{6CF3B622-330F-4ED0-85F7-1E877C627C38}"/>
          </ac:spMkLst>
        </pc:spChg>
        <pc:spChg chg="del">
          <ac:chgData name="Victor Buga" userId="3dae73f87e14a874" providerId="LiveId" clId="{D2E95207-2A8B-4C47-B554-C57AC92CA06E}" dt="2022-07-14T15:43:07.934" v="3847" actId="478"/>
          <ac:spMkLst>
            <pc:docMk/>
            <pc:sldMk cId="125450524" sldId="293"/>
            <ac:spMk id="49" creationId="{78F7552E-056E-4082-8E41-0633840EA3BC}"/>
          </ac:spMkLst>
        </pc:spChg>
        <pc:picChg chg="add mod">
          <ac:chgData name="Victor Buga" userId="3dae73f87e14a874" providerId="LiveId" clId="{D2E95207-2A8B-4C47-B554-C57AC92CA06E}" dt="2022-07-14T12:10:34.885" v="2386" actId="1076"/>
          <ac:picMkLst>
            <pc:docMk/>
            <pc:sldMk cId="125450524" sldId="293"/>
            <ac:picMk id="3" creationId="{1195D87B-C24A-47C5-B157-6848D8B57462}"/>
          </ac:picMkLst>
        </pc:picChg>
        <pc:picChg chg="del">
          <ac:chgData name="Victor Buga" userId="3dae73f87e14a874" providerId="LiveId" clId="{D2E95207-2A8B-4C47-B554-C57AC92CA06E}" dt="2022-07-14T12:02:17.258" v="2344" actId="478"/>
          <ac:picMkLst>
            <pc:docMk/>
            <pc:sldMk cId="125450524" sldId="293"/>
            <ac:picMk id="5" creationId="{F558C7E4-4F88-4460-9AC0-88CAE980C49B}"/>
          </ac:picMkLst>
        </pc:picChg>
        <pc:picChg chg="add mod">
          <ac:chgData name="Victor Buga" userId="3dae73f87e14a874" providerId="LiveId" clId="{D2E95207-2A8B-4C47-B554-C57AC92CA06E}" dt="2022-07-14T12:10:18.024" v="2380" actId="1076"/>
          <ac:picMkLst>
            <pc:docMk/>
            <pc:sldMk cId="125450524" sldId="293"/>
            <ac:picMk id="7" creationId="{E5634B9A-7ED1-458C-959B-91D30FE06869}"/>
          </ac:picMkLst>
        </pc:picChg>
        <pc:picChg chg="del">
          <ac:chgData name="Victor Buga" userId="3dae73f87e14a874" providerId="LiveId" clId="{D2E95207-2A8B-4C47-B554-C57AC92CA06E}" dt="2022-07-14T12:02:18.609" v="2345" actId="478"/>
          <ac:picMkLst>
            <pc:docMk/>
            <pc:sldMk cId="125450524" sldId="293"/>
            <ac:picMk id="10" creationId="{2F59E74C-33EF-430E-80EC-9196E78DF504}"/>
          </ac:picMkLst>
        </pc:picChg>
        <pc:picChg chg="add mod">
          <ac:chgData name="Victor Buga" userId="3dae73f87e14a874" providerId="LiveId" clId="{D2E95207-2A8B-4C47-B554-C57AC92CA06E}" dt="2022-07-14T12:10:39.790" v="2387" actId="1076"/>
          <ac:picMkLst>
            <pc:docMk/>
            <pc:sldMk cId="125450524" sldId="293"/>
            <ac:picMk id="11" creationId="{09616521-A4EC-4DEE-B630-5A974E3B9871}"/>
          </ac:picMkLst>
        </pc:picChg>
      </pc:sldChg>
      <pc:sldChg chg="addSp delSp modSp mod">
        <pc:chgData name="Victor Buga" userId="3dae73f87e14a874" providerId="LiveId" clId="{D2E95207-2A8B-4C47-B554-C57AC92CA06E}" dt="2022-07-14T16:20:49.767" v="4279" actId="1038"/>
        <pc:sldMkLst>
          <pc:docMk/>
          <pc:sldMk cId="350472247" sldId="296"/>
        </pc:sldMkLst>
        <pc:spChg chg="del mod">
          <ac:chgData name="Victor Buga" userId="3dae73f87e14a874" providerId="LiveId" clId="{D2E95207-2A8B-4C47-B554-C57AC92CA06E}" dt="2022-07-14T12:12:16.423" v="2392" actId="478"/>
          <ac:spMkLst>
            <pc:docMk/>
            <pc:sldMk cId="350472247" sldId="296"/>
            <ac:spMk id="5" creationId="{02207C78-4904-41C1-A5E1-7F1697C17F52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12" creationId="{BF203628-0AA3-4A9F-BA34-5226B3E43AE7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14" creationId="{B8B278BA-DFD2-4DC8-96F9-B4459CAD032D}"/>
          </ac:spMkLst>
        </pc:spChg>
        <pc:spChg chg="mod">
          <ac:chgData name="Victor Buga" userId="3dae73f87e14a874" providerId="LiveId" clId="{D2E95207-2A8B-4C47-B554-C57AC92CA06E}" dt="2022-07-14T12:12:54.509" v="2404" actId="20577"/>
          <ac:spMkLst>
            <pc:docMk/>
            <pc:sldMk cId="350472247" sldId="296"/>
            <ac:spMk id="16" creationId="{31854F2E-CAA7-4652-9475-3EB30B99732F}"/>
          </ac:spMkLst>
        </pc:spChg>
        <pc:spChg chg="add del mod">
          <ac:chgData name="Victor Buga" userId="3dae73f87e14a874" providerId="LiveId" clId="{D2E95207-2A8B-4C47-B554-C57AC92CA06E}" dt="2022-07-14T12:13:36.838" v="2432" actId="478"/>
          <ac:spMkLst>
            <pc:docMk/>
            <pc:sldMk cId="350472247" sldId="296"/>
            <ac:spMk id="17" creationId="{2C037754-91EF-4FEC-A1AA-4D62087423DE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17" creationId="{8C0F84F9-5352-41A4-993A-626FE06A95A1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18" creationId="{A37029C4-9158-4D25-841E-0FCBA20B5195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20" creationId="{BA4E1FC7-DDF8-4119-9A5C-FF0CFC170191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21" creationId="{A799799D-1C12-4897-B7B8-3D41351BCD5A}"/>
          </ac:spMkLst>
        </pc:spChg>
        <pc:spChg chg="del">
          <ac:chgData name="Victor Buga" userId="3dae73f87e14a874" providerId="LiveId" clId="{D2E95207-2A8B-4C47-B554-C57AC92CA06E}" dt="2022-07-14T15:43:12.498" v="3848" actId="478"/>
          <ac:spMkLst>
            <pc:docMk/>
            <pc:sldMk cId="350472247" sldId="296"/>
            <ac:spMk id="22" creationId="{5503C609-B2B4-44A4-A8FC-D08CC3021C9E}"/>
          </ac:spMkLst>
        </pc:spChg>
        <pc:spChg chg="add mod">
          <ac:chgData name="Victor Buga" userId="3dae73f87e14a874" providerId="LiveId" clId="{D2E95207-2A8B-4C47-B554-C57AC92CA06E}" dt="2022-07-14T16:20:49.767" v="4279" actId="1038"/>
          <ac:spMkLst>
            <pc:docMk/>
            <pc:sldMk cId="350472247" sldId="296"/>
            <ac:spMk id="22" creationId="{F4DB23B1-89AF-427A-BD97-CDF346356567}"/>
          </ac:spMkLst>
        </pc:spChg>
        <pc:spChg chg="add del mod">
          <ac:chgData name="Victor Buga" userId="3dae73f87e14a874" providerId="LiveId" clId="{D2E95207-2A8B-4C47-B554-C57AC92CA06E}" dt="2022-07-14T12:30:48.843" v="2655" actId="1076"/>
          <ac:spMkLst>
            <pc:docMk/>
            <pc:sldMk cId="350472247" sldId="296"/>
            <ac:spMk id="23" creationId="{049614E9-89CC-44F5-9295-6248F84724D2}"/>
          </ac:spMkLst>
        </pc:spChg>
        <pc:spChg chg="del">
          <ac:chgData name="Victor Buga" userId="3dae73f87e14a874" providerId="LiveId" clId="{D2E95207-2A8B-4C47-B554-C57AC92CA06E}" dt="2022-07-14T15:43:12.498" v="3848" actId="478"/>
          <ac:spMkLst>
            <pc:docMk/>
            <pc:sldMk cId="350472247" sldId="296"/>
            <ac:spMk id="24" creationId="{01DBD6E6-D552-4429-BAFE-B4DE2A39F36C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24" creationId="{CB3B1965-D783-437F-B0B3-3A1D4CA7BB0D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25" creationId="{8ACE25AA-522B-444E-8344-9D9A2985F2BC}"/>
          </ac:spMkLst>
        </pc:spChg>
        <pc:spChg chg="del">
          <ac:chgData name="Victor Buga" userId="3dae73f87e14a874" providerId="LiveId" clId="{D2E95207-2A8B-4C47-B554-C57AC92CA06E}" dt="2022-07-14T15:43:12.498" v="3848" actId="478"/>
          <ac:spMkLst>
            <pc:docMk/>
            <pc:sldMk cId="350472247" sldId="296"/>
            <ac:spMk id="25" creationId="{A9F1389A-C635-449F-BD0E-7E9C47736660}"/>
          </ac:spMkLst>
        </pc:spChg>
        <pc:spChg chg="del">
          <ac:chgData name="Victor Buga" userId="3dae73f87e14a874" providerId="LiveId" clId="{D2E95207-2A8B-4C47-B554-C57AC92CA06E}" dt="2022-07-14T15:43:12.498" v="3848" actId="478"/>
          <ac:spMkLst>
            <pc:docMk/>
            <pc:sldMk cId="350472247" sldId="296"/>
            <ac:spMk id="26" creationId="{1CA94097-8EB6-4421-B79C-E4F78B126121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26" creationId="{F40DC7AD-0521-44E2-A32E-70C61C60A97D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27" creationId="{0DB9D13E-4423-4832-8F3A-548FE25E8528}"/>
          </ac:spMkLst>
        </pc:spChg>
        <pc:spChg chg="del">
          <ac:chgData name="Victor Buga" userId="3dae73f87e14a874" providerId="LiveId" clId="{D2E95207-2A8B-4C47-B554-C57AC92CA06E}" dt="2022-07-14T15:43:12.498" v="3848" actId="478"/>
          <ac:spMkLst>
            <pc:docMk/>
            <pc:sldMk cId="350472247" sldId="296"/>
            <ac:spMk id="27" creationId="{41FB9835-BE2C-4968-94D9-8A87539A1064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28" creationId="{4D10F6FE-67DA-4FAE-8FFF-05982D114BE6}"/>
          </ac:spMkLst>
        </pc:spChg>
        <pc:spChg chg="del">
          <ac:chgData name="Victor Buga" userId="3dae73f87e14a874" providerId="LiveId" clId="{D2E95207-2A8B-4C47-B554-C57AC92CA06E}" dt="2022-07-14T15:43:12.498" v="3848" actId="478"/>
          <ac:spMkLst>
            <pc:docMk/>
            <pc:sldMk cId="350472247" sldId="296"/>
            <ac:spMk id="28" creationId="{7AF93A45-FA79-4EDF-8600-5A22D7A92925}"/>
          </ac:spMkLst>
        </pc:spChg>
        <pc:spChg chg="add mod">
          <ac:chgData name="Victor Buga" userId="3dae73f87e14a874" providerId="LiveId" clId="{D2E95207-2A8B-4C47-B554-C57AC92CA06E}" dt="2022-07-14T12:31:12.141" v="2693" actId="1076"/>
          <ac:spMkLst>
            <pc:docMk/>
            <pc:sldMk cId="350472247" sldId="296"/>
            <ac:spMk id="29" creationId="{C728ABC3-3E10-4878-BF27-B4B2658A7A5A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30" creationId="{43FAA2AE-1B19-4F2E-8C8F-0EBA86D18E7F}"/>
          </ac:spMkLst>
        </pc:spChg>
        <pc:spChg chg="del">
          <ac:chgData name="Victor Buga" userId="3dae73f87e14a874" providerId="LiveId" clId="{D2E95207-2A8B-4C47-B554-C57AC92CA06E}" dt="2022-07-14T15:43:12.498" v="3848" actId="478"/>
          <ac:spMkLst>
            <pc:docMk/>
            <pc:sldMk cId="350472247" sldId="296"/>
            <ac:spMk id="30" creationId="{89317A7E-79AC-45ED-843E-79ED37D69F09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31" creationId="{99EE9AF8-67BD-420C-97FA-0F50483AC37E}"/>
          </ac:spMkLst>
        </pc:spChg>
        <pc:spChg chg="del">
          <ac:chgData name="Victor Buga" userId="3dae73f87e14a874" providerId="LiveId" clId="{D2E95207-2A8B-4C47-B554-C57AC92CA06E}" dt="2022-07-14T15:43:12.498" v="3848" actId="478"/>
          <ac:spMkLst>
            <pc:docMk/>
            <pc:sldMk cId="350472247" sldId="296"/>
            <ac:spMk id="31" creationId="{F77384BB-92F4-45B6-915E-5B6A0657A994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32" creationId="{9C9CF467-647E-421D-9226-A1705BC1C12A}"/>
          </ac:spMkLst>
        </pc:spChg>
        <pc:spChg chg="del">
          <ac:chgData name="Victor Buga" userId="3dae73f87e14a874" providerId="LiveId" clId="{D2E95207-2A8B-4C47-B554-C57AC92CA06E}" dt="2022-07-14T15:43:12.498" v="3848" actId="478"/>
          <ac:spMkLst>
            <pc:docMk/>
            <pc:sldMk cId="350472247" sldId="296"/>
            <ac:spMk id="32" creationId="{E607B219-C7EB-4FF4-AD40-08D76830C2CF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33" creationId="{7CA143BB-0AB7-41E9-842B-6B71AD05D03D}"/>
          </ac:spMkLst>
        </pc:spChg>
        <pc:spChg chg="del">
          <ac:chgData name="Victor Buga" userId="3dae73f87e14a874" providerId="LiveId" clId="{D2E95207-2A8B-4C47-B554-C57AC92CA06E}" dt="2022-07-14T15:43:12.498" v="3848" actId="478"/>
          <ac:spMkLst>
            <pc:docMk/>
            <pc:sldMk cId="350472247" sldId="296"/>
            <ac:spMk id="34" creationId="{3DC4705C-0C15-4EA0-B6F3-79C14866571C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34" creationId="{A8FC32BE-7022-41E1-911B-3844E8F46339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35" creationId="{0D73AB86-0D81-4821-9BF2-3133371E08A7}"/>
          </ac:spMkLst>
        </pc:spChg>
        <pc:spChg chg="del">
          <ac:chgData name="Victor Buga" userId="3dae73f87e14a874" providerId="LiveId" clId="{D2E95207-2A8B-4C47-B554-C57AC92CA06E}" dt="2022-07-14T15:43:12.498" v="3848" actId="478"/>
          <ac:spMkLst>
            <pc:docMk/>
            <pc:sldMk cId="350472247" sldId="296"/>
            <ac:spMk id="35" creationId="{9A9DF8D0-2428-4CBB-B818-EB35A192D9F9}"/>
          </ac:spMkLst>
        </pc:spChg>
        <pc:spChg chg="del">
          <ac:chgData name="Victor Buga" userId="3dae73f87e14a874" providerId="LiveId" clId="{D2E95207-2A8B-4C47-B554-C57AC92CA06E}" dt="2022-07-14T15:43:12.498" v="3848" actId="478"/>
          <ac:spMkLst>
            <pc:docMk/>
            <pc:sldMk cId="350472247" sldId="296"/>
            <ac:spMk id="36" creationId="{CC8FB1B0-3C00-480A-A188-8114E522C385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36" creationId="{CD3B296C-99AE-4F5D-B26B-E97DB741C684}"/>
          </ac:spMkLst>
        </pc:spChg>
        <pc:spChg chg="add mod">
          <ac:chgData name="Victor Buga" userId="3dae73f87e14a874" providerId="LiveId" clId="{D2E95207-2A8B-4C47-B554-C57AC92CA06E}" dt="2022-07-14T12:31:18.235" v="2695" actId="1076"/>
          <ac:spMkLst>
            <pc:docMk/>
            <pc:sldMk cId="350472247" sldId="296"/>
            <ac:spMk id="37" creationId="{F1FBCD55-426E-4DDD-A060-C3E2F3090F30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38" creationId="{6E726A23-A426-441C-BA96-EFDA38FF2F7F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39" creationId="{C390C1D9-B3FD-4287-A256-22AC9132DD86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40" creationId="{EEF879B7-B5C4-45DA-ABEC-BBF527FA037D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41" creationId="{AF1EC4BC-F344-4F76-8BCA-089C33B57648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42" creationId="{84C88AB3-4121-44EC-BE70-A39947CDD819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43" creationId="{C004B631-717B-4D27-BD07-3CA5A216C113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44" creationId="{74D45008-1560-45EB-B790-6FFF4CA2A850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45" creationId="{CB92ADAE-8BA9-490C-9722-29E07F59270E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46" creationId="{22427344-5D77-4532-B683-5FEF7664C292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47" creationId="{8D518DE0-2973-47F8-8ED4-62DB52165F6F}"/>
          </ac:spMkLst>
        </pc:spChg>
        <pc:spChg chg="add mod">
          <ac:chgData name="Victor Buga" userId="3dae73f87e14a874" providerId="LiveId" clId="{D2E95207-2A8B-4C47-B554-C57AC92CA06E}" dt="2022-07-14T16:17:07.722" v="4248"/>
          <ac:spMkLst>
            <pc:docMk/>
            <pc:sldMk cId="350472247" sldId="296"/>
            <ac:spMk id="48" creationId="{4071BFBC-2527-4F27-8040-93AFD91B0D1B}"/>
          </ac:spMkLst>
        </pc:spChg>
        <pc:spChg chg="del">
          <ac:chgData name="Victor Buga" userId="3dae73f87e14a874" providerId="LiveId" clId="{D2E95207-2A8B-4C47-B554-C57AC92CA06E}" dt="2022-07-14T15:43:12.498" v="3848" actId="478"/>
          <ac:spMkLst>
            <pc:docMk/>
            <pc:sldMk cId="350472247" sldId="296"/>
            <ac:spMk id="50" creationId="{27AEFB02-4488-411F-8636-BD99A5D2B433}"/>
          </ac:spMkLst>
        </pc:spChg>
        <pc:spChg chg="del">
          <ac:chgData name="Victor Buga" userId="3dae73f87e14a874" providerId="LiveId" clId="{D2E95207-2A8B-4C47-B554-C57AC92CA06E}" dt="2022-07-14T15:43:12.498" v="3848" actId="478"/>
          <ac:spMkLst>
            <pc:docMk/>
            <pc:sldMk cId="350472247" sldId="296"/>
            <ac:spMk id="51" creationId="{8B272E1D-6A16-4D19-B910-25934D70DBCD}"/>
          </ac:spMkLst>
        </pc:spChg>
        <pc:picChg chg="del">
          <ac:chgData name="Victor Buga" userId="3dae73f87e14a874" providerId="LiveId" clId="{D2E95207-2A8B-4C47-B554-C57AC92CA06E}" dt="2022-07-14T12:12:36.935" v="2397" actId="478"/>
          <ac:picMkLst>
            <pc:docMk/>
            <pc:sldMk cId="350472247" sldId="296"/>
            <ac:picMk id="3" creationId="{37861FB9-BAAB-4510-AE26-7ED4D87B9A45}"/>
          </ac:picMkLst>
        </pc:picChg>
        <pc:picChg chg="add del mod">
          <ac:chgData name="Victor Buga" userId="3dae73f87e14a874" providerId="LiveId" clId="{D2E95207-2A8B-4C47-B554-C57AC92CA06E}" dt="2022-07-14T12:21:44.030" v="2548" actId="478"/>
          <ac:picMkLst>
            <pc:docMk/>
            <pc:sldMk cId="350472247" sldId="296"/>
            <ac:picMk id="4" creationId="{5CB8E242-A498-4133-A65E-A3DF2B385ED4}"/>
          </ac:picMkLst>
        </pc:picChg>
        <pc:picChg chg="del">
          <ac:chgData name="Victor Buga" userId="3dae73f87e14a874" providerId="LiveId" clId="{D2E95207-2A8B-4C47-B554-C57AC92CA06E}" dt="2022-07-14T12:12:37.398" v="2398" actId="478"/>
          <ac:picMkLst>
            <pc:docMk/>
            <pc:sldMk cId="350472247" sldId="296"/>
            <ac:picMk id="7" creationId="{1E2E21CB-1B0F-4E45-89EF-57227A3F4DDA}"/>
          </ac:picMkLst>
        </pc:picChg>
        <pc:picChg chg="add mod">
          <ac:chgData name="Victor Buga" userId="3dae73f87e14a874" providerId="LiveId" clId="{D2E95207-2A8B-4C47-B554-C57AC92CA06E}" dt="2022-07-14T12:22:52.062" v="2563" actId="1076"/>
          <ac:picMkLst>
            <pc:docMk/>
            <pc:sldMk cId="350472247" sldId="296"/>
            <ac:picMk id="8" creationId="{84B615B2-6E3E-453D-8EE0-29041093AF85}"/>
          </ac:picMkLst>
        </pc:picChg>
        <pc:picChg chg="add mod">
          <ac:chgData name="Victor Buga" userId="3dae73f87e14a874" providerId="LiveId" clId="{D2E95207-2A8B-4C47-B554-C57AC92CA06E}" dt="2022-07-14T12:22:57.831" v="2564" actId="1076"/>
          <ac:picMkLst>
            <pc:docMk/>
            <pc:sldMk cId="350472247" sldId="296"/>
            <ac:picMk id="11" creationId="{2915ECF5-1D75-451D-BABD-17FBA94E6C06}"/>
          </ac:picMkLst>
        </pc:picChg>
        <pc:picChg chg="add mod">
          <ac:chgData name="Victor Buga" userId="3dae73f87e14a874" providerId="LiveId" clId="{D2E95207-2A8B-4C47-B554-C57AC92CA06E}" dt="2022-07-14T12:22:42.869" v="2561" actId="1076"/>
          <ac:picMkLst>
            <pc:docMk/>
            <pc:sldMk cId="350472247" sldId="296"/>
            <ac:picMk id="13" creationId="{8DEB14BC-9305-48C9-8767-981561B04FBB}"/>
          </ac:picMkLst>
        </pc:picChg>
        <pc:picChg chg="add mod">
          <ac:chgData name="Victor Buga" userId="3dae73f87e14a874" providerId="LiveId" clId="{D2E95207-2A8B-4C47-B554-C57AC92CA06E}" dt="2022-07-14T12:22:38.047" v="2560" actId="1076"/>
          <ac:picMkLst>
            <pc:docMk/>
            <pc:sldMk cId="350472247" sldId="296"/>
            <ac:picMk id="15" creationId="{CE112229-FFB2-4676-B53E-916A781EAAC7}"/>
          </ac:picMkLst>
        </pc:picChg>
        <pc:picChg chg="add mod">
          <ac:chgData name="Victor Buga" userId="3dae73f87e14a874" providerId="LiveId" clId="{D2E95207-2A8B-4C47-B554-C57AC92CA06E}" dt="2022-07-14T12:22:25.588" v="2557" actId="14100"/>
          <ac:picMkLst>
            <pc:docMk/>
            <pc:sldMk cId="350472247" sldId="296"/>
            <ac:picMk id="19" creationId="{8F82899E-10D6-4FE8-95B5-34BA7C2DBEE7}"/>
          </ac:picMkLst>
        </pc:picChg>
      </pc:sldChg>
      <pc:sldChg chg="del">
        <pc:chgData name="Victor Buga" userId="3dae73f87e14a874" providerId="LiveId" clId="{D2E95207-2A8B-4C47-B554-C57AC92CA06E}" dt="2022-07-14T12:48:40.659" v="2947" actId="47"/>
        <pc:sldMkLst>
          <pc:docMk/>
          <pc:sldMk cId="1981252825" sldId="297"/>
        </pc:sldMkLst>
      </pc:sldChg>
      <pc:sldChg chg="addSp delSp modSp mod">
        <pc:chgData name="Victor Buga" userId="3dae73f87e14a874" providerId="LiveId" clId="{D2E95207-2A8B-4C47-B554-C57AC92CA06E}" dt="2022-07-14T16:18:10.475" v="4260"/>
        <pc:sldMkLst>
          <pc:docMk/>
          <pc:sldMk cId="3196521682" sldId="298"/>
        </pc:sldMkLst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4" creationId="{005F46C5-69AB-403C-9406-831EBE71C625}"/>
          </ac:spMkLst>
        </pc:spChg>
        <pc:spChg chg="mod">
          <ac:chgData name="Victor Buga" userId="3dae73f87e14a874" providerId="LiveId" clId="{D2E95207-2A8B-4C47-B554-C57AC92CA06E}" dt="2022-07-14T12:48:56.867" v="2954" actId="20577"/>
          <ac:spMkLst>
            <pc:docMk/>
            <pc:sldMk cId="3196521682" sldId="298"/>
            <ac:spMk id="5" creationId="{0DE943A4-AFF9-4909-A73C-98AE927975F7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6" creationId="{84759056-F8C4-448C-821B-DF7825B2A674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7" creationId="{0AB58C3D-9ACD-4E7F-A9CD-0A306730B042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8" creationId="{B4C3BD86-C5EE-4B7E-AEEB-5A8E78573D32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10" creationId="{E98AC60C-E4DC-4E0B-82D5-4AE4652DCA58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11" creationId="{ABD8A28F-30FF-407B-9655-F2042A41A7A4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12" creationId="{E9DFF3B6-2839-471B-95D5-EFBF635AEFD4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13" creationId="{8CDEFF70-E42A-427F-BDFD-732645A7DCF3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14" creationId="{57C45EC7-3815-4046-8E2A-A2025108B20E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15" creationId="{4E9BAABF-B7C2-441B-AFD5-9E0E77E4F475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16" creationId="{DDDCE253-55D8-4379-A5E4-B1C735136A7B}"/>
          </ac:spMkLst>
        </pc:spChg>
        <pc:spChg chg="del">
          <ac:chgData name="Victor Buga" userId="3dae73f87e14a874" providerId="LiveId" clId="{D2E95207-2A8B-4C47-B554-C57AC92CA06E}" dt="2022-07-14T15:43:58.124" v="3858" actId="478"/>
          <ac:spMkLst>
            <pc:docMk/>
            <pc:sldMk cId="3196521682" sldId="298"/>
            <ac:spMk id="17" creationId="{DC7919E4-2748-4DE0-A69E-9507E819394E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17" creationId="{DE540E6F-00EC-4589-A264-818C55A05403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18" creationId="{63D4AC59-63AA-4D59-AC2D-E32ECA467CBC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19" creationId="{9B5F810D-C320-4505-81FD-585F5AA1554A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20" creationId="{308C98F9-B39E-4CBB-BF88-67CEB731DCCE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21" creationId="{78982D1C-02EA-4F60-B596-37BD6924B0F8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22" creationId="{3265A807-43E4-42ED-A4A8-4EE54D7FFB38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23" creationId="{3438C58C-BFF6-4B34-9292-9E86079FCB61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24" creationId="{DA4A19B4-A391-4A18-A5F4-F5D6391AE470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25" creationId="{3D3A1D43-68A2-4B37-BFD1-84D0C491BE41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26" creationId="{E55698E7-9824-4079-A0B1-9B62401D59A2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27" creationId="{F64FD655-0243-48B8-A0C2-A654A8746E3C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28" creationId="{F6ED9356-9770-467A-9BE9-C5D816BDCE7A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29" creationId="{BC78904F-2FD6-4992-AC62-901AFE0F08E7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30" creationId="{8DD4B477-2287-4AF4-8E34-3ED3017CE91F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31" creationId="{0E9CD6B6-5E3C-48A8-9ABA-FC4412015A36}"/>
          </ac:spMkLst>
        </pc:spChg>
        <pc:spChg chg="del">
          <ac:chgData name="Victor Buga" userId="3dae73f87e14a874" providerId="LiveId" clId="{D2E95207-2A8B-4C47-B554-C57AC92CA06E}" dt="2022-07-14T15:43:58.124" v="3858" actId="478"/>
          <ac:spMkLst>
            <pc:docMk/>
            <pc:sldMk cId="3196521682" sldId="298"/>
            <ac:spMk id="31" creationId="{55441B6F-5CF4-4009-B2FB-E005366B1A3A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32" creationId="{E3ECDE9F-FF85-4156-9BB4-F499515FD430}"/>
          </ac:spMkLst>
        </pc:spChg>
        <pc:spChg chg="del">
          <ac:chgData name="Victor Buga" userId="3dae73f87e14a874" providerId="LiveId" clId="{D2E95207-2A8B-4C47-B554-C57AC92CA06E}" dt="2022-07-14T15:43:58.124" v="3858" actId="478"/>
          <ac:spMkLst>
            <pc:docMk/>
            <pc:sldMk cId="3196521682" sldId="298"/>
            <ac:spMk id="32" creationId="{F953F80C-2B67-4242-8898-6B7684528434}"/>
          </ac:spMkLst>
        </pc:spChg>
        <pc:spChg chg="del">
          <ac:chgData name="Victor Buga" userId="3dae73f87e14a874" providerId="LiveId" clId="{D2E95207-2A8B-4C47-B554-C57AC92CA06E}" dt="2022-07-14T15:43:58.124" v="3858" actId="478"/>
          <ac:spMkLst>
            <pc:docMk/>
            <pc:sldMk cId="3196521682" sldId="298"/>
            <ac:spMk id="33" creationId="{64DFFE8E-682D-4FA3-9D95-F0C07D9D6E9D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33" creationId="{948A5ECC-A378-42B0-B359-FB6B2ACE5F03}"/>
          </ac:spMkLst>
        </pc:spChg>
        <pc:spChg chg="del">
          <ac:chgData name="Victor Buga" userId="3dae73f87e14a874" providerId="LiveId" clId="{D2E95207-2A8B-4C47-B554-C57AC92CA06E}" dt="2022-07-14T15:43:58.124" v="3858" actId="478"/>
          <ac:spMkLst>
            <pc:docMk/>
            <pc:sldMk cId="3196521682" sldId="298"/>
            <ac:spMk id="34" creationId="{A2A0EF04-62CF-482E-82FC-BF2CC35126C8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34" creationId="{E2FDF000-343F-47C6-8535-8751F2B593C2}"/>
          </ac:spMkLst>
        </pc:spChg>
        <pc:spChg chg="del">
          <ac:chgData name="Victor Buga" userId="3dae73f87e14a874" providerId="LiveId" clId="{D2E95207-2A8B-4C47-B554-C57AC92CA06E}" dt="2022-07-14T15:43:58.124" v="3858" actId="478"/>
          <ac:spMkLst>
            <pc:docMk/>
            <pc:sldMk cId="3196521682" sldId="298"/>
            <ac:spMk id="35" creationId="{1009BAAD-8A6E-44B4-8DB9-ED13473FCCEB}"/>
          </ac:spMkLst>
        </pc:spChg>
        <pc:spChg chg="add mod">
          <ac:chgData name="Victor Buga" userId="3dae73f87e14a874" providerId="LiveId" clId="{D2E95207-2A8B-4C47-B554-C57AC92CA06E}" dt="2022-07-14T16:18:10.475" v="4260"/>
          <ac:spMkLst>
            <pc:docMk/>
            <pc:sldMk cId="3196521682" sldId="298"/>
            <ac:spMk id="35" creationId="{A1FC1699-9090-4498-AFDC-64EFBE8D4C1D}"/>
          </ac:spMkLst>
        </pc:spChg>
        <pc:spChg chg="del">
          <ac:chgData name="Victor Buga" userId="3dae73f87e14a874" providerId="LiveId" clId="{D2E95207-2A8B-4C47-B554-C57AC92CA06E}" dt="2022-07-14T15:43:58.124" v="3858" actId="478"/>
          <ac:spMkLst>
            <pc:docMk/>
            <pc:sldMk cId="3196521682" sldId="298"/>
            <ac:spMk id="37" creationId="{BC9B2ED0-CEF0-4947-B54C-6F74F0688E3E}"/>
          </ac:spMkLst>
        </pc:spChg>
        <pc:spChg chg="del">
          <ac:chgData name="Victor Buga" userId="3dae73f87e14a874" providerId="LiveId" clId="{D2E95207-2A8B-4C47-B554-C57AC92CA06E}" dt="2022-07-14T15:43:58.124" v="3858" actId="478"/>
          <ac:spMkLst>
            <pc:docMk/>
            <pc:sldMk cId="3196521682" sldId="298"/>
            <ac:spMk id="38" creationId="{1F9EC22E-0A88-40B8-A07C-3B75ADE07232}"/>
          </ac:spMkLst>
        </pc:spChg>
        <pc:spChg chg="del">
          <ac:chgData name="Victor Buga" userId="3dae73f87e14a874" providerId="LiveId" clId="{D2E95207-2A8B-4C47-B554-C57AC92CA06E}" dt="2022-07-14T15:43:58.124" v="3858" actId="478"/>
          <ac:spMkLst>
            <pc:docMk/>
            <pc:sldMk cId="3196521682" sldId="298"/>
            <ac:spMk id="39" creationId="{76C9128F-8B56-4A58-A233-6536DE8D09D6}"/>
          </ac:spMkLst>
        </pc:spChg>
        <pc:spChg chg="del">
          <ac:chgData name="Victor Buga" userId="3dae73f87e14a874" providerId="LiveId" clId="{D2E95207-2A8B-4C47-B554-C57AC92CA06E}" dt="2022-07-14T15:43:58.124" v="3858" actId="478"/>
          <ac:spMkLst>
            <pc:docMk/>
            <pc:sldMk cId="3196521682" sldId="298"/>
            <ac:spMk id="40" creationId="{A59E2C2A-3065-4D14-8C64-80591D2057DF}"/>
          </ac:spMkLst>
        </pc:spChg>
        <pc:spChg chg="del">
          <ac:chgData name="Victor Buga" userId="3dae73f87e14a874" providerId="LiveId" clId="{D2E95207-2A8B-4C47-B554-C57AC92CA06E}" dt="2022-07-14T15:43:58.124" v="3858" actId="478"/>
          <ac:spMkLst>
            <pc:docMk/>
            <pc:sldMk cId="3196521682" sldId="298"/>
            <ac:spMk id="41" creationId="{785F6C73-C0B2-4E74-AA35-A45418D5F3F0}"/>
          </ac:spMkLst>
        </pc:spChg>
        <pc:spChg chg="del">
          <ac:chgData name="Victor Buga" userId="3dae73f87e14a874" providerId="LiveId" clId="{D2E95207-2A8B-4C47-B554-C57AC92CA06E}" dt="2022-07-14T15:43:58.124" v="3858" actId="478"/>
          <ac:spMkLst>
            <pc:docMk/>
            <pc:sldMk cId="3196521682" sldId="298"/>
            <ac:spMk id="42" creationId="{27F8AA38-0A2C-48A2-8215-21D3DCFCB515}"/>
          </ac:spMkLst>
        </pc:spChg>
        <pc:spChg chg="del">
          <ac:chgData name="Victor Buga" userId="3dae73f87e14a874" providerId="LiveId" clId="{D2E95207-2A8B-4C47-B554-C57AC92CA06E}" dt="2022-07-14T15:43:58.124" v="3858" actId="478"/>
          <ac:spMkLst>
            <pc:docMk/>
            <pc:sldMk cId="3196521682" sldId="298"/>
            <ac:spMk id="43" creationId="{91E7B627-8BB7-4CC3-A28F-6D8D180C1DAA}"/>
          </ac:spMkLst>
        </pc:spChg>
        <pc:spChg chg="del">
          <ac:chgData name="Victor Buga" userId="3dae73f87e14a874" providerId="LiveId" clId="{D2E95207-2A8B-4C47-B554-C57AC92CA06E}" dt="2022-07-14T15:43:58.124" v="3858" actId="478"/>
          <ac:spMkLst>
            <pc:docMk/>
            <pc:sldMk cId="3196521682" sldId="298"/>
            <ac:spMk id="44" creationId="{212FEA97-C81F-4F7D-9D17-49CC67B99142}"/>
          </ac:spMkLst>
        </pc:spChg>
      </pc:sldChg>
      <pc:sldChg chg="addSp delSp modSp add mod">
        <pc:chgData name="Victor Buga" userId="3dae73f87e14a874" providerId="LiveId" clId="{D2E95207-2A8B-4C47-B554-C57AC92CA06E}" dt="2022-07-14T16:18:53.188" v="4262" actId="207"/>
        <pc:sldMkLst>
          <pc:docMk/>
          <pc:sldMk cId="3663596299" sldId="299"/>
        </pc:sldMkLst>
        <pc:spChg chg="del">
          <ac:chgData name="Victor Buga" userId="3dae73f87e14a874" providerId="LiveId" clId="{D2E95207-2A8B-4C47-B554-C57AC92CA06E}" dt="2022-07-14T15:37:51.798" v="3816" actId="478"/>
          <ac:spMkLst>
            <pc:docMk/>
            <pc:sldMk cId="3663596299" sldId="299"/>
            <ac:spMk id="3" creationId="{067D5E2E-7CD7-46C6-9D1A-217E7870898C}"/>
          </ac:spMkLst>
        </pc:spChg>
        <pc:spChg chg="mod">
          <ac:chgData name="Victor Buga" userId="3dae73f87e14a874" providerId="LiveId" clId="{D2E95207-2A8B-4C47-B554-C57AC92CA06E}" dt="2022-07-14T15:46:17.925" v="3882" actId="790"/>
          <ac:spMkLst>
            <pc:docMk/>
            <pc:sldMk cId="3663596299" sldId="299"/>
            <ac:spMk id="5" creationId="{9D6BCE71-C401-4062-8D64-801AD4E76692}"/>
          </ac:spMkLst>
        </pc:spChg>
        <pc:spChg chg="del">
          <ac:chgData name="Victor Buga" userId="3dae73f87e14a874" providerId="LiveId" clId="{D2E95207-2A8B-4C47-B554-C57AC92CA06E}" dt="2022-07-14T15:37:51.798" v="3816" actId="478"/>
          <ac:spMkLst>
            <pc:docMk/>
            <pc:sldMk cId="3663596299" sldId="299"/>
            <ac:spMk id="7" creationId="{E6FC6CB7-A406-48CF-8DAD-E9E817ED2581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13" creationId="{8CA3ED7C-A547-4B09-84D5-4F4A8F86B318}"/>
          </ac:spMkLst>
        </pc:spChg>
        <pc:spChg chg="add mod">
          <ac:chgData name="Victor Buga" userId="3dae73f87e14a874" providerId="LiveId" clId="{D2E95207-2A8B-4C47-B554-C57AC92CA06E}" dt="2022-07-14T16:18:53.188" v="4262" actId="207"/>
          <ac:spMkLst>
            <pc:docMk/>
            <pc:sldMk cId="3663596299" sldId="299"/>
            <ac:spMk id="14" creationId="{4B22FE4D-A603-4E8D-82FC-BBBA54617EB5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15" creationId="{61B6BF01-87C8-4BF0-A21D-0978172C686F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16" creationId="{338CC79B-FA3F-4354-9B0D-39845AE02C03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17" creationId="{6B738621-B5BB-404D-98B4-4096CCEC4AC6}"/>
          </ac:spMkLst>
        </pc:spChg>
        <pc:spChg chg="del">
          <ac:chgData name="Victor Buga" userId="3dae73f87e14a874" providerId="LiveId" clId="{D2E95207-2A8B-4C47-B554-C57AC92CA06E}" dt="2022-07-14T15:37:51.798" v="3816" actId="478"/>
          <ac:spMkLst>
            <pc:docMk/>
            <pc:sldMk cId="3663596299" sldId="299"/>
            <ac:spMk id="18" creationId="{63710038-8075-4253-8AD3-0984E6AB02FF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18" creationId="{8DC21027-4830-4A6B-9A92-A942578AB435}"/>
          </ac:spMkLst>
        </pc:spChg>
        <pc:spChg chg="del">
          <ac:chgData name="Victor Buga" userId="3dae73f87e14a874" providerId="LiveId" clId="{D2E95207-2A8B-4C47-B554-C57AC92CA06E}" dt="2022-07-14T15:37:51.798" v="3816" actId="478"/>
          <ac:spMkLst>
            <pc:docMk/>
            <pc:sldMk cId="3663596299" sldId="299"/>
            <ac:spMk id="19" creationId="{7622FA61-475F-44D9-AED9-8451146CB618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19" creationId="{CC9CEA86-3CA1-407E-97DB-1F1C1828DB7A}"/>
          </ac:spMkLst>
        </pc:spChg>
        <pc:spChg chg="del">
          <ac:chgData name="Victor Buga" userId="3dae73f87e14a874" providerId="LiveId" clId="{D2E95207-2A8B-4C47-B554-C57AC92CA06E}" dt="2022-07-14T15:37:51.798" v="3816" actId="478"/>
          <ac:spMkLst>
            <pc:docMk/>
            <pc:sldMk cId="3663596299" sldId="299"/>
            <ac:spMk id="20" creationId="{14213C37-65A4-496F-A469-03B577807989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20" creationId="{743A62E3-1D4E-455D-840B-07A3BDC04BB6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21" creationId="{76481D36-751C-4332-BD7A-20F54CADFAD9}"/>
          </ac:spMkLst>
        </pc:spChg>
        <pc:spChg chg="del">
          <ac:chgData name="Victor Buga" userId="3dae73f87e14a874" providerId="LiveId" clId="{D2E95207-2A8B-4C47-B554-C57AC92CA06E}" dt="2022-07-14T15:37:51.798" v="3816" actId="478"/>
          <ac:spMkLst>
            <pc:docMk/>
            <pc:sldMk cId="3663596299" sldId="299"/>
            <ac:spMk id="21" creationId="{C81D5247-0263-44B4-8229-519262859B4B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22" creationId="{0B75013E-ED2E-4CD5-A59D-E06E525BF8E6}"/>
          </ac:spMkLst>
        </pc:spChg>
        <pc:spChg chg="del">
          <ac:chgData name="Victor Buga" userId="3dae73f87e14a874" providerId="LiveId" clId="{D2E95207-2A8B-4C47-B554-C57AC92CA06E}" dt="2022-07-14T15:37:51.798" v="3816" actId="478"/>
          <ac:spMkLst>
            <pc:docMk/>
            <pc:sldMk cId="3663596299" sldId="299"/>
            <ac:spMk id="22" creationId="{82536C4F-CE09-45B8-87E7-B819425EBB42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23" creationId="{8F00B03D-EC44-4379-BB5A-05DECDCDC7E0}"/>
          </ac:spMkLst>
        </pc:spChg>
        <pc:spChg chg="del">
          <ac:chgData name="Victor Buga" userId="3dae73f87e14a874" providerId="LiveId" clId="{D2E95207-2A8B-4C47-B554-C57AC92CA06E}" dt="2022-07-14T15:37:51.798" v="3816" actId="478"/>
          <ac:spMkLst>
            <pc:docMk/>
            <pc:sldMk cId="3663596299" sldId="299"/>
            <ac:spMk id="23" creationId="{C10D7F6D-AC18-46E9-9CA8-E222CF5843E7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24" creationId="{08E0AC36-BBC8-49A9-A87B-6B2D282F8B12}"/>
          </ac:spMkLst>
        </pc:spChg>
        <pc:spChg chg="del">
          <ac:chgData name="Victor Buga" userId="3dae73f87e14a874" providerId="LiveId" clId="{D2E95207-2A8B-4C47-B554-C57AC92CA06E}" dt="2022-07-14T15:37:51.798" v="3816" actId="478"/>
          <ac:spMkLst>
            <pc:docMk/>
            <pc:sldMk cId="3663596299" sldId="299"/>
            <ac:spMk id="24" creationId="{3072224C-166F-4E1C-8BC3-6EEA8F97005C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26" creationId="{F5081B28-F00F-4D9D-BD9C-396F5C2DC7AD}"/>
          </ac:spMkLst>
        </pc:spChg>
        <pc:spChg chg="del">
          <ac:chgData name="Victor Buga" userId="3dae73f87e14a874" providerId="LiveId" clId="{D2E95207-2A8B-4C47-B554-C57AC92CA06E}" dt="2022-07-14T15:37:54.007" v="3817" actId="478"/>
          <ac:spMkLst>
            <pc:docMk/>
            <pc:sldMk cId="3663596299" sldId="299"/>
            <ac:spMk id="28" creationId="{52977DE0-A986-468F-BF1F-10D093286C3F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28" creationId="{FF87E51E-5193-4445-B570-348A210C04B8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30" creationId="{3479DEE6-B30E-4BF1-AD8B-B35CC68E81AC}"/>
          </ac:spMkLst>
        </pc:spChg>
        <pc:spChg chg="del">
          <ac:chgData name="Victor Buga" userId="3dae73f87e14a874" providerId="LiveId" clId="{D2E95207-2A8B-4C47-B554-C57AC92CA06E}" dt="2022-07-14T15:37:56.476" v="3818" actId="478"/>
          <ac:spMkLst>
            <pc:docMk/>
            <pc:sldMk cId="3663596299" sldId="299"/>
            <ac:spMk id="30" creationId="{85268248-E362-4CFC-84C2-2E0CD576DEE6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35" creationId="{EAB3F7C7-F4AB-4188-88DE-4EF3CB168517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36" creationId="{588C4D00-1A01-43BD-A0F3-4229D82D28A2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37" creationId="{E406601D-3759-4942-89FB-48CE15C5D1F7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38" creationId="{65F9ACB1-ED7A-4562-8CA5-A3E3AC4E3D71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39" creationId="{52C31E9E-9144-4FC5-B534-17CA73FF3CB5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40" creationId="{9093764B-1798-41A0-BF8F-CA6652177536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41" creationId="{732E033E-4F12-4119-84CC-009C28D64A5B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42" creationId="{3A5A9E28-C160-4956-9DD0-5F8FD85BA2CB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43" creationId="{0BEB0F09-2E15-4B48-9852-EC499AD31271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44" creationId="{62A801E5-515B-4C85-8434-48AA2894483B}"/>
          </ac:spMkLst>
        </pc:spChg>
        <pc:spChg chg="del">
          <ac:chgData name="Victor Buga" userId="3dae73f87e14a874" providerId="LiveId" clId="{D2E95207-2A8B-4C47-B554-C57AC92CA06E}" dt="2022-07-14T15:37:58.259" v="3819" actId="478"/>
          <ac:spMkLst>
            <pc:docMk/>
            <pc:sldMk cId="3663596299" sldId="299"/>
            <ac:spMk id="44" creationId="{C7B2621B-1E71-4ABB-B2A1-7C828E6EEA45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45" creationId="{7798013A-B424-47FC-B085-33056C0F1EDA}"/>
          </ac:spMkLst>
        </pc:spChg>
        <pc:spChg chg="del">
          <ac:chgData name="Victor Buga" userId="3dae73f87e14a874" providerId="LiveId" clId="{D2E95207-2A8B-4C47-B554-C57AC92CA06E}" dt="2022-07-14T15:37:59.859" v="3820" actId="478"/>
          <ac:spMkLst>
            <pc:docMk/>
            <pc:sldMk cId="3663596299" sldId="299"/>
            <ac:spMk id="45" creationId="{98D28B17-0E58-42B8-9B0E-25BECB4901DA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46" creationId="{B9474B18-463D-4250-B69D-3B2A63FD2569}"/>
          </ac:spMkLst>
        </pc:spChg>
        <pc:spChg chg="del">
          <ac:chgData name="Victor Buga" userId="3dae73f87e14a874" providerId="LiveId" clId="{D2E95207-2A8B-4C47-B554-C57AC92CA06E}" dt="2022-07-14T15:38:01.847" v="3821" actId="478"/>
          <ac:spMkLst>
            <pc:docMk/>
            <pc:sldMk cId="3663596299" sldId="299"/>
            <ac:spMk id="46" creationId="{D2BFCCC0-F4F6-4763-880B-0EC9574883D4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47" creationId="{E2191942-BBB5-4687-B464-290829C4FAAB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48" creationId="{24D51A7A-AFC5-40D5-9169-23FC43460F63}"/>
          </ac:spMkLst>
        </pc:spChg>
        <pc:spChg chg="add mod">
          <ac:chgData name="Victor Buga" userId="3dae73f87e14a874" providerId="LiveId" clId="{D2E95207-2A8B-4C47-B554-C57AC92CA06E}" dt="2022-07-14T16:16:55.009" v="4243"/>
          <ac:spMkLst>
            <pc:docMk/>
            <pc:sldMk cId="3663596299" sldId="299"/>
            <ac:spMk id="49" creationId="{7E6BCC45-97FF-4A4D-A6E4-8CCB0DAA5775}"/>
          </ac:spMkLst>
        </pc:spChg>
      </pc:sldChg>
      <pc:sldChg chg="addSp delSp modSp add mod">
        <pc:chgData name="Victor Buga" userId="3dae73f87e14a874" providerId="LiveId" clId="{D2E95207-2A8B-4C47-B554-C57AC92CA06E}" dt="2022-07-14T16:19:22.071" v="4267" actId="1076"/>
        <pc:sldMkLst>
          <pc:docMk/>
          <pc:sldMk cId="1763814397" sldId="300"/>
        </pc:sldMkLst>
        <pc:spChg chg="mod">
          <ac:chgData name="Victor Buga" userId="3dae73f87e14a874" providerId="LiveId" clId="{D2E95207-2A8B-4C47-B554-C57AC92CA06E}" dt="2022-07-14T15:46:34.860" v="3884" actId="790"/>
          <ac:spMkLst>
            <pc:docMk/>
            <pc:sldMk cId="1763814397" sldId="300"/>
            <ac:spMk id="9" creationId="{0D73949D-27FA-48C4-B659-F46FF8466D3B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10" creationId="{15FE606E-4C78-4D27-8ECB-CF1B5B15F29D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11" creationId="{D88702A6-2692-4844-9808-C4AA08756ABD}"/>
          </ac:spMkLst>
        </pc:spChg>
        <pc:spChg chg="add mod">
          <ac:chgData name="Victor Buga" userId="3dae73f87e14a874" providerId="LiveId" clId="{D2E95207-2A8B-4C47-B554-C57AC92CA06E}" dt="2022-07-14T16:19:17.596" v="4266" actId="207"/>
          <ac:spMkLst>
            <pc:docMk/>
            <pc:sldMk cId="1763814397" sldId="300"/>
            <ac:spMk id="12" creationId="{DC13B485-E425-4D72-A422-76AFE7A8E51D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13" creationId="{4DFF67A9-A33B-4301-85AA-EB45FC9C665A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14" creationId="{C6BC9A8A-B652-4B82-BBC1-8EE623379176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15" creationId="{799781DD-DA46-4DA9-948C-365304F667A8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16" creationId="{D6C2B2D1-86B9-4AEE-AE9F-B8F82650F091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17" creationId="{3E8A9381-BDAA-46ED-817E-6FF560AAAD94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18" creationId="{1460C86C-1AD7-4D29-8CDD-4CCBD9F7DBF9}"/>
          </ac:spMkLst>
        </pc:spChg>
        <pc:spChg chg="del">
          <ac:chgData name="Victor Buga" userId="3dae73f87e14a874" providerId="LiveId" clId="{D2E95207-2A8B-4C47-B554-C57AC92CA06E}" dt="2022-07-14T15:38:08.327" v="3822" actId="478"/>
          <ac:spMkLst>
            <pc:docMk/>
            <pc:sldMk cId="1763814397" sldId="300"/>
            <ac:spMk id="18" creationId="{F50B147E-EAAD-42EF-B1D9-965C6D45E591}"/>
          </ac:spMkLst>
        </pc:spChg>
        <pc:spChg chg="del">
          <ac:chgData name="Victor Buga" userId="3dae73f87e14a874" providerId="LiveId" clId="{D2E95207-2A8B-4C47-B554-C57AC92CA06E}" dt="2022-07-14T15:38:08.327" v="3822" actId="478"/>
          <ac:spMkLst>
            <pc:docMk/>
            <pc:sldMk cId="1763814397" sldId="300"/>
            <ac:spMk id="19" creationId="{2E89A561-3BDA-4279-B7AE-0C62A9912C94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19" creationId="{30410A49-4832-4585-A80E-7A9123C227BA}"/>
          </ac:spMkLst>
        </pc:spChg>
        <pc:spChg chg="del">
          <ac:chgData name="Victor Buga" userId="3dae73f87e14a874" providerId="LiveId" clId="{D2E95207-2A8B-4C47-B554-C57AC92CA06E}" dt="2022-07-14T15:38:08.327" v="3822" actId="478"/>
          <ac:spMkLst>
            <pc:docMk/>
            <pc:sldMk cId="1763814397" sldId="300"/>
            <ac:spMk id="20" creationId="{4EC152CF-8AE6-4123-A430-BCA9FFA6CAF2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20" creationId="{B1524914-6A9D-4492-BFAD-DA5EF543DBE8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21" creationId="{A17464D9-B6B5-4C14-8378-F3E6C756ED56}"/>
          </ac:spMkLst>
        </pc:spChg>
        <pc:spChg chg="del">
          <ac:chgData name="Victor Buga" userId="3dae73f87e14a874" providerId="LiveId" clId="{D2E95207-2A8B-4C47-B554-C57AC92CA06E}" dt="2022-07-14T15:38:08.327" v="3822" actId="478"/>
          <ac:spMkLst>
            <pc:docMk/>
            <pc:sldMk cId="1763814397" sldId="300"/>
            <ac:spMk id="21" creationId="{F4A3B433-4277-45B8-B1E4-6DD19A522C82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22" creationId="{5988D168-EC26-4EE3-A5DA-890CDF642E08}"/>
          </ac:spMkLst>
        </pc:spChg>
        <pc:spChg chg="del">
          <ac:chgData name="Victor Buga" userId="3dae73f87e14a874" providerId="LiveId" clId="{D2E95207-2A8B-4C47-B554-C57AC92CA06E}" dt="2022-07-14T15:38:08.327" v="3822" actId="478"/>
          <ac:spMkLst>
            <pc:docMk/>
            <pc:sldMk cId="1763814397" sldId="300"/>
            <ac:spMk id="22" creationId="{B4997BF6-13F7-410B-90A0-1559FB197609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23" creationId="{043EBA23-ED3B-4A2B-9123-55FFEAFE2221}"/>
          </ac:spMkLst>
        </pc:spChg>
        <pc:spChg chg="del">
          <ac:chgData name="Victor Buga" userId="3dae73f87e14a874" providerId="LiveId" clId="{D2E95207-2A8B-4C47-B554-C57AC92CA06E}" dt="2022-07-14T15:38:08.327" v="3822" actId="478"/>
          <ac:spMkLst>
            <pc:docMk/>
            <pc:sldMk cId="1763814397" sldId="300"/>
            <ac:spMk id="23" creationId="{483AD799-E3D3-4BC5-A733-A08D1F8D9FE7}"/>
          </ac:spMkLst>
        </pc:spChg>
        <pc:spChg chg="del">
          <ac:chgData name="Victor Buga" userId="3dae73f87e14a874" providerId="LiveId" clId="{D2E95207-2A8B-4C47-B554-C57AC92CA06E}" dt="2022-07-14T15:38:08.327" v="3822" actId="478"/>
          <ac:spMkLst>
            <pc:docMk/>
            <pc:sldMk cId="1763814397" sldId="300"/>
            <ac:spMk id="25" creationId="{98079A68-7BC1-4996-9C08-009EC076F0EE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25" creationId="{C4CBB760-1F29-4FFD-81EC-8AFD917E8084}"/>
          </ac:spMkLst>
        </pc:spChg>
        <pc:spChg chg="del mod">
          <ac:chgData name="Victor Buga" userId="3dae73f87e14a874" providerId="LiveId" clId="{D2E95207-2A8B-4C47-B554-C57AC92CA06E}" dt="2022-07-14T15:38:13.738" v="3825" actId="478"/>
          <ac:spMkLst>
            <pc:docMk/>
            <pc:sldMk cId="1763814397" sldId="300"/>
            <ac:spMk id="26" creationId="{59995374-FA89-4760-9A65-1669503BC1C6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26" creationId="{EBDA1F02-0A27-4921-AAF7-63C029D1A1BB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27" creationId="{5638BA71-01F4-4781-97C1-95E88874C608}"/>
          </ac:spMkLst>
        </pc:spChg>
        <pc:spChg chg="del">
          <ac:chgData name="Victor Buga" userId="3dae73f87e14a874" providerId="LiveId" clId="{D2E95207-2A8B-4C47-B554-C57AC92CA06E}" dt="2022-07-14T15:38:15.670" v="3826" actId="478"/>
          <ac:spMkLst>
            <pc:docMk/>
            <pc:sldMk cId="1763814397" sldId="300"/>
            <ac:spMk id="27" creationId="{F0351B33-C213-4823-A29C-2C7F2671AF7F}"/>
          </ac:spMkLst>
        </pc:spChg>
        <pc:spChg chg="del">
          <ac:chgData name="Victor Buga" userId="3dae73f87e14a874" providerId="LiveId" clId="{D2E95207-2A8B-4C47-B554-C57AC92CA06E}" dt="2022-07-14T15:38:17.302" v="3827" actId="478"/>
          <ac:spMkLst>
            <pc:docMk/>
            <pc:sldMk cId="1763814397" sldId="300"/>
            <ac:spMk id="28" creationId="{B8B67B74-CD37-475B-92CD-C47133731435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28" creationId="{C928A8A3-3FD8-49CF-8167-1CABAD920C15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29" creationId="{23C90810-D1CD-4B8C-A07C-CC493079A4B2}"/>
          </ac:spMkLst>
        </pc:spChg>
        <pc:spChg chg="del">
          <ac:chgData name="Victor Buga" userId="3dae73f87e14a874" providerId="LiveId" clId="{D2E95207-2A8B-4C47-B554-C57AC92CA06E}" dt="2022-07-14T15:38:18.963" v="3828" actId="478"/>
          <ac:spMkLst>
            <pc:docMk/>
            <pc:sldMk cId="1763814397" sldId="300"/>
            <ac:spMk id="29" creationId="{E30A359B-6FC6-43CF-8553-8A92CA8107EF}"/>
          </ac:spMkLst>
        </pc:spChg>
        <pc:spChg chg="del">
          <ac:chgData name="Victor Buga" userId="3dae73f87e14a874" providerId="LiveId" clId="{D2E95207-2A8B-4C47-B554-C57AC92CA06E}" dt="2022-07-14T15:38:20.980" v="3829" actId="478"/>
          <ac:spMkLst>
            <pc:docMk/>
            <pc:sldMk cId="1763814397" sldId="300"/>
            <ac:spMk id="30" creationId="{5B82DB12-8C2C-466A-A65B-E5F072D896DB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30" creationId="{7A0179F1-A180-4417-B40C-F5D34EE16EA4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31" creationId="{FD715360-B4D4-4687-8A09-4F92357A97FB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32" creationId="{290CF9B0-A806-4FB0-B0CD-8BABCFA04DF7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33" creationId="{337F5B06-D6D8-41EC-B25E-7CFFFE59468E}"/>
          </ac:spMkLst>
        </pc:spChg>
        <pc:spChg chg="add mod">
          <ac:chgData name="Victor Buga" userId="3dae73f87e14a874" providerId="LiveId" clId="{D2E95207-2A8B-4C47-B554-C57AC92CA06E}" dt="2022-07-14T16:19:22.071" v="4267" actId="1076"/>
          <ac:spMkLst>
            <pc:docMk/>
            <pc:sldMk cId="1763814397" sldId="300"/>
            <ac:spMk id="34" creationId="{2AAF500E-BED7-49BD-A65C-9E5F5A2CB27E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35" creationId="{0C02719C-70F2-48D0-BDF6-CEF94B211C4C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36" creationId="{EFBA1520-7457-41AE-B7C2-2695456F1F30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37" creationId="{423A726E-4412-4B9C-BD6A-D2BEF3321EB3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38" creationId="{B8CAF227-89EF-44C7-B5EE-6E433D388FB9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39" creationId="{778EB4A6-B208-4840-A820-047CE29DEC0D}"/>
          </ac:spMkLst>
        </pc:spChg>
        <pc:spChg chg="add mod">
          <ac:chgData name="Victor Buga" userId="3dae73f87e14a874" providerId="LiveId" clId="{D2E95207-2A8B-4C47-B554-C57AC92CA06E}" dt="2022-07-14T16:16:56.612" v="4244"/>
          <ac:spMkLst>
            <pc:docMk/>
            <pc:sldMk cId="1763814397" sldId="300"/>
            <ac:spMk id="40" creationId="{D4158A17-DD07-4286-B33E-4777FDD0FD38}"/>
          </ac:spMkLst>
        </pc:spChg>
        <pc:spChg chg="del">
          <ac:chgData name="Victor Buga" userId="3dae73f87e14a874" providerId="LiveId" clId="{D2E95207-2A8B-4C47-B554-C57AC92CA06E}" dt="2022-07-14T15:38:08.327" v="3822" actId="478"/>
          <ac:spMkLst>
            <pc:docMk/>
            <pc:sldMk cId="1763814397" sldId="300"/>
            <ac:spMk id="44" creationId="{EE9D80AD-A755-4F94-BAC8-936703ACE3F5}"/>
          </ac:spMkLst>
        </pc:spChg>
        <pc:spChg chg="del">
          <ac:chgData name="Victor Buga" userId="3dae73f87e14a874" providerId="LiveId" clId="{D2E95207-2A8B-4C47-B554-C57AC92CA06E}" dt="2022-07-14T15:38:10.377" v="3823" actId="478"/>
          <ac:spMkLst>
            <pc:docMk/>
            <pc:sldMk cId="1763814397" sldId="300"/>
            <ac:spMk id="45" creationId="{E49E8C7E-9E4C-4302-A2C1-BFF52D6EB9BF}"/>
          </ac:spMkLst>
        </pc:spChg>
        <pc:picChg chg="add mod modCrop">
          <ac:chgData name="Victor Buga" userId="3dae73f87e14a874" providerId="LiveId" clId="{D2E95207-2A8B-4C47-B554-C57AC92CA06E}" dt="2022-07-14T10:39:35.638" v="1878" actId="14100"/>
          <ac:picMkLst>
            <pc:docMk/>
            <pc:sldMk cId="1763814397" sldId="300"/>
            <ac:picMk id="3" creationId="{B40782C0-B94C-4F2A-8E7D-DB35D818E004}"/>
          </ac:picMkLst>
        </pc:picChg>
        <pc:picChg chg="add mod modCrop">
          <ac:chgData name="Victor Buga" userId="3dae73f87e14a874" providerId="LiveId" clId="{D2E95207-2A8B-4C47-B554-C57AC92CA06E}" dt="2022-07-14T10:41:11.243" v="1917" actId="1076"/>
          <ac:picMkLst>
            <pc:docMk/>
            <pc:sldMk cId="1763814397" sldId="300"/>
            <ac:picMk id="5" creationId="{F3B51E15-F679-4245-8E42-112776B51112}"/>
          </ac:picMkLst>
        </pc:picChg>
        <pc:picChg chg="add mod modCrop">
          <ac:chgData name="Victor Buga" userId="3dae73f87e14a874" providerId="LiveId" clId="{D2E95207-2A8B-4C47-B554-C57AC92CA06E}" dt="2022-07-14T10:41:12.654" v="1918" actId="1076"/>
          <ac:picMkLst>
            <pc:docMk/>
            <pc:sldMk cId="1763814397" sldId="300"/>
            <ac:picMk id="7" creationId="{7D36324B-8405-4AD4-9F08-8EDC6B3857F5}"/>
          </ac:picMkLst>
        </pc:picChg>
        <pc:picChg chg="add mod modCrop">
          <ac:chgData name="Victor Buga" userId="3dae73f87e14a874" providerId="LiveId" clId="{D2E95207-2A8B-4C47-B554-C57AC92CA06E}" dt="2022-07-14T10:39:41.204" v="1881" actId="14100"/>
          <ac:picMkLst>
            <pc:docMk/>
            <pc:sldMk cId="1763814397" sldId="300"/>
            <ac:picMk id="24" creationId="{2637B043-A5E0-44B0-B431-3FE10F290262}"/>
          </ac:picMkLst>
        </pc:picChg>
      </pc:sldChg>
      <pc:sldChg chg="addSp delSp modSp add mod">
        <pc:chgData name="Victor Buga" userId="3dae73f87e14a874" providerId="LiveId" clId="{D2E95207-2A8B-4C47-B554-C57AC92CA06E}" dt="2022-07-14T16:20:22.682" v="4276" actId="1076"/>
        <pc:sldMkLst>
          <pc:docMk/>
          <pc:sldMk cId="3714442637" sldId="301"/>
        </pc:sldMkLst>
        <pc:spChg chg="add del mod">
          <ac:chgData name="Victor Buga" userId="3dae73f87e14a874" providerId="LiveId" clId="{D2E95207-2A8B-4C47-B554-C57AC92CA06E}" dt="2022-07-14T12:02:02.047" v="2343" actId="20577"/>
          <ac:spMkLst>
            <pc:docMk/>
            <pc:sldMk cId="3714442637" sldId="301"/>
            <ac:spMk id="9" creationId="{0D73949D-27FA-48C4-B659-F46FF8466D3B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13" creationId="{B3126B83-2C0E-4815-A5C1-C353E980BCA4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14" creationId="{A76CD9D0-5509-41BC-B955-F90B87361D19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15" creationId="{1A743684-782E-437A-8F08-DE8B753B9F1F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16" creationId="{F49C723E-BA37-4D5A-80FB-51A8E28479F9}"/>
          </ac:spMkLst>
        </pc:spChg>
        <pc:spChg chg="add mod">
          <ac:chgData name="Victor Buga" userId="3dae73f87e14a874" providerId="LiveId" clId="{D2E95207-2A8B-4C47-B554-C57AC92CA06E}" dt="2022-07-14T16:20:16.696" v="4275" actId="207"/>
          <ac:spMkLst>
            <pc:docMk/>
            <pc:sldMk cId="3714442637" sldId="301"/>
            <ac:spMk id="17" creationId="{05A081C8-8D36-401D-BD51-E1D84650D951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18" creationId="{8D79AF14-9713-448C-B375-47B0887CECEE}"/>
          </ac:spMkLst>
        </pc:spChg>
        <pc:spChg chg="del">
          <ac:chgData name="Victor Buga" userId="3dae73f87e14a874" providerId="LiveId" clId="{D2E95207-2A8B-4C47-B554-C57AC92CA06E}" dt="2022-07-14T15:42:37.761" v="3838" actId="478"/>
          <ac:spMkLst>
            <pc:docMk/>
            <pc:sldMk cId="3714442637" sldId="301"/>
            <ac:spMk id="18" creationId="{F50B147E-EAAD-42EF-B1D9-965C6D45E591}"/>
          </ac:spMkLst>
        </pc:spChg>
        <pc:spChg chg="del">
          <ac:chgData name="Victor Buga" userId="3dae73f87e14a874" providerId="LiveId" clId="{D2E95207-2A8B-4C47-B554-C57AC92CA06E}" dt="2022-07-14T15:42:37.761" v="3838" actId="478"/>
          <ac:spMkLst>
            <pc:docMk/>
            <pc:sldMk cId="3714442637" sldId="301"/>
            <ac:spMk id="19" creationId="{2E89A561-3BDA-4279-B7AE-0C62A9912C94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19" creationId="{E072747B-5A85-4CF1-BF8B-59AB770DF58D}"/>
          </ac:spMkLst>
        </pc:spChg>
        <pc:spChg chg="del">
          <ac:chgData name="Victor Buga" userId="3dae73f87e14a874" providerId="LiveId" clId="{D2E95207-2A8B-4C47-B554-C57AC92CA06E}" dt="2022-07-14T15:42:37.761" v="3838" actId="478"/>
          <ac:spMkLst>
            <pc:docMk/>
            <pc:sldMk cId="3714442637" sldId="301"/>
            <ac:spMk id="20" creationId="{4EC152CF-8AE6-4123-A430-BCA9FFA6CAF2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20" creationId="{A6AE4FB1-601A-4D3F-80EB-C685D9CD9E7B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21" creationId="{EEC92CE7-FA8E-42FC-B3CE-1012945E5053}"/>
          </ac:spMkLst>
        </pc:spChg>
        <pc:spChg chg="del">
          <ac:chgData name="Victor Buga" userId="3dae73f87e14a874" providerId="LiveId" clId="{D2E95207-2A8B-4C47-B554-C57AC92CA06E}" dt="2022-07-14T15:42:37.761" v="3838" actId="478"/>
          <ac:spMkLst>
            <pc:docMk/>
            <pc:sldMk cId="3714442637" sldId="301"/>
            <ac:spMk id="21" creationId="{F4A3B433-4277-45B8-B1E4-6DD19A522C82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22" creationId="{14D2651C-435C-46FA-BDD3-D3F8E667DECA}"/>
          </ac:spMkLst>
        </pc:spChg>
        <pc:spChg chg="del">
          <ac:chgData name="Victor Buga" userId="3dae73f87e14a874" providerId="LiveId" clId="{D2E95207-2A8B-4C47-B554-C57AC92CA06E}" dt="2022-07-14T15:42:37.761" v="3838" actId="478"/>
          <ac:spMkLst>
            <pc:docMk/>
            <pc:sldMk cId="3714442637" sldId="301"/>
            <ac:spMk id="22" creationId="{B4997BF6-13F7-410B-90A0-1559FB197609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23" creationId="{0ADB3AC6-725C-4890-A990-AB1D46E59780}"/>
          </ac:spMkLst>
        </pc:spChg>
        <pc:spChg chg="del">
          <ac:chgData name="Victor Buga" userId="3dae73f87e14a874" providerId="LiveId" clId="{D2E95207-2A8B-4C47-B554-C57AC92CA06E}" dt="2022-07-14T15:42:37.761" v="3838" actId="478"/>
          <ac:spMkLst>
            <pc:docMk/>
            <pc:sldMk cId="3714442637" sldId="301"/>
            <ac:spMk id="23" creationId="{483AD799-E3D3-4BC5-A733-A08D1F8D9FE7}"/>
          </ac:spMkLst>
        </pc:spChg>
        <pc:spChg chg="mod">
          <ac:chgData name="Victor Buga" userId="3dae73f87e14a874" providerId="LiveId" clId="{D2E95207-2A8B-4C47-B554-C57AC92CA06E}" dt="2022-07-14T12:00:07.731" v="2323" actId="1076"/>
          <ac:spMkLst>
            <pc:docMk/>
            <pc:sldMk cId="3714442637" sldId="301"/>
            <ac:spMk id="24" creationId="{8DC55501-61F7-47E3-B9F6-A4949F30FAAF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25" creationId="{3ED1FCEE-8EAC-4970-A8F3-0F5534C9ED81}"/>
          </ac:spMkLst>
        </pc:spChg>
        <pc:spChg chg="del">
          <ac:chgData name="Victor Buga" userId="3dae73f87e14a874" providerId="LiveId" clId="{D2E95207-2A8B-4C47-B554-C57AC92CA06E}" dt="2022-07-14T15:42:37.761" v="3838" actId="478"/>
          <ac:spMkLst>
            <pc:docMk/>
            <pc:sldMk cId="3714442637" sldId="301"/>
            <ac:spMk id="25" creationId="{98079A68-7BC1-4996-9C08-009EC076F0EE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26" creationId="{4F201CDE-8143-445C-BAA8-BA52D1F9F478}"/>
          </ac:spMkLst>
        </pc:spChg>
        <pc:spChg chg="del">
          <ac:chgData name="Victor Buga" userId="3dae73f87e14a874" providerId="LiveId" clId="{D2E95207-2A8B-4C47-B554-C57AC92CA06E}" dt="2022-07-14T15:42:42.438" v="3840" actId="478"/>
          <ac:spMkLst>
            <pc:docMk/>
            <pc:sldMk cId="3714442637" sldId="301"/>
            <ac:spMk id="26" creationId="{59995374-FA89-4760-9A65-1669503BC1C6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27" creationId="{3AEE2371-1C22-4CE4-BC8D-A094BD8175D4}"/>
          </ac:spMkLst>
        </pc:spChg>
        <pc:spChg chg="del">
          <ac:chgData name="Victor Buga" userId="3dae73f87e14a874" providerId="LiveId" clId="{D2E95207-2A8B-4C47-B554-C57AC92CA06E}" dt="2022-07-14T15:42:44.075" v="3841" actId="478"/>
          <ac:spMkLst>
            <pc:docMk/>
            <pc:sldMk cId="3714442637" sldId="301"/>
            <ac:spMk id="27" creationId="{F0351B33-C213-4823-A29C-2C7F2671AF7F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28" creationId="{90D79782-4E34-4842-ABD0-1DBE00103313}"/>
          </ac:spMkLst>
        </pc:spChg>
        <pc:spChg chg="del">
          <ac:chgData name="Victor Buga" userId="3dae73f87e14a874" providerId="LiveId" clId="{D2E95207-2A8B-4C47-B554-C57AC92CA06E}" dt="2022-07-14T15:42:46.016" v="3842" actId="478"/>
          <ac:spMkLst>
            <pc:docMk/>
            <pc:sldMk cId="3714442637" sldId="301"/>
            <ac:spMk id="28" creationId="{B8B67B74-CD37-475B-92CD-C47133731435}"/>
          </ac:spMkLst>
        </pc:spChg>
        <pc:spChg chg="del">
          <ac:chgData name="Victor Buga" userId="3dae73f87e14a874" providerId="LiveId" clId="{D2E95207-2A8B-4C47-B554-C57AC92CA06E}" dt="2022-07-14T15:42:48.351" v="3843" actId="478"/>
          <ac:spMkLst>
            <pc:docMk/>
            <pc:sldMk cId="3714442637" sldId="301"/>
            <ac:spMk id="29" creationId="{E30A359B-6FC6-43CF-8553-8A92CA8107EF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29" creationId="{E5039431-272F-4C94-A041-429C4F6FC4E0}"/>
          </ac:spMkLst>
        </pc:spChg>
        <pc:spChg chg="del">
          <ac:chgData name="Victor Buga" userId="3dae73f87e14a874" providerId="LiveId" clId="{D2E95207-2A8B-4C47-B554-C57AC92CA06E}" dt="2022-07-14T15:42:50.054" v="3844" actId="478"/>
          <ac:spMkLst>
            <pc:docMk/>
            <pc:sldMk cId="3714442637" sldId="301"/>
            <ac:spMk id="30" creationId="{5B82DB12-8C2C-466A-A65B-E5F072D896DB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30" creationId="{69373638-B024-429D-A26D-3FA5B73F66DE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31" creationId="{401937CA-FBFF-414F-9ED5-4B97A2F415BC}"/>
          </ac:spMkLst>
        </pc:spChg>
        <pc:spChg chg="del">
          <ac:chgData name="Victor Buga" userId="3dae73f87e14a874" providerId="LiveId" clId="{D2E95207-2A8B-4C47-B554-C57AC92CA06E}" dt="2022-07-14T11:40:24.639" v="2050" actId="478"/>
          <ac:spMkLst>
            <pc:docMk/>
            <pc:sldMk cId="3714442637" sldId="301"/>
            <ac:spMk id="31" creationId="{51C5B750-D724-4F79-834F-C50573F987AE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32" creationId="{C3EC9AA6-94A1-4B58-8F7D-AE773676E767}"/>
          </ac:spMkLst>
        </pc:spChg>
        <pc:spChg chg="del mod">
          <ac:chgData name="Victor Buga" userId="3dae73f87e14a874" providerId="LiveId" clId="{D2E95207-2A8B-4C47-B554-C57AC92CA06E}" dt="2022-07-14T11:40:26.960" v="2052" actId="478"/>
          <ac:spMkLst>
            <pc:docMk/>
            <pc:sldMk cId="3714442637" sldId="301"/>
            <ac:spMk id="32" creationId="{FBB81905-5E8D-45A2-A672-6754C36D6C7C}"/>
          </ac:spMkLst>
        </pc:spChg>
        <pc:spChg chg="add mod">
          <ac:chgData name="Victor Buga" userId="3dae73f87e14a874" providerId="LiveId" clId="{D2E95207-2A8B-4C47-B554-C57AC92CA06E}" dt="2022-07-14T12:01:12.196" v="2337" actId="1076"/>
          <ac:spMkLst>
            <pc:docMk/>
            <pc:sldMk cId="3714442637" sldId="301"/>
            <ac:spMk id="33" creationId="{CCB64A4D-BBAF-4060-82FC-C9455D8F5615}"/>
          </ac:spMkLst>
        </pc:spChg>
        <pc:spChg chg="add mod">
          <ac:chgData name="Victor Buga" userId="3dae73f87e14a874" providerId="LiveId" clId="{D2E95207-2A8B-4C47-B554-C57AC92CA06E}" dt="2022-07-14T12:00:25.470" v="2326" actId="1076"/>
          <ac:spMkLst>
            <pc:docMk/>
            <pc:sldMk cId="3714442637" sldId="301"/>
            <ac:spMk id="35" creationId="{FEB00DBF-92E4-4D20-893B-D5BF48DF6EB4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36" creationId="{999F4825-B728-44C9-B1EE-44C652C627C7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37" creationId="{B52FDCA3-A5B7-4B03-BB7D-639C3A5C317B}"/>
          </ac:spMkLst>
        </pc:spChg>
        <pc:spChg chg="add mod">
          <ac:chgData name="Victor Buga" userId="3dae73f87e14a874" providerId="LiveId" clId="{D2E95207-2A8B-4C47-B554-C57AC92CA06E}" dt="2022-07-14T12:00:54.292" v="2334" actId="20577"/>
          <ac:spMkLst>
            <pc:docMk/>
            <pc:sldMk cId="3714442637" sldId="301"/>
            <ac:spMk id="38" creationId="{1FB8AD3B-DFE0-4401-A841-8C1C0A389E4C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39" creationId="{F1357FCF-3575-4149-A6EB-73D5DA3C25DA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40" creationId="{E2702B52-32BC-4373-B04B-EBB31D97A622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41" creationId="{1B36564C-2B51-4EFD-B607-5FF76E3B9A47}"/>
          </ac:spMkLst>
        </pc:spChg>
        <pc:spChg chg="add mod">
          <ac:chgData name="Victor Buga" userId="3dae73f87e14a874" providerId="LiveId" clId="{D2E95207-2A8B-4C47-B554-C57AC92CA06E}" dt="2022-07-14T16:20:22.682" v="4276" actId="1076"/>
          <ac:spMkLst>
            <pc:docMk/>
            <pc:sldMk cId="3714442637" sldId="301"/>
            <ac:spMk id="42" creationId="{E328E813-DFE0-4274-B96F-F6C30347BE68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43" creationId="{8B4CB1B5-8E2D-4CA0-8E2F-D517FD8DFD6A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44" creationId="{771E90C3-E12F-4C2A-A9FA-A704B99C1547}"/>
          </ac:spMkLst>
        </pc:spChg>
        <pc:spChg chg="del">
          <ac:chgData name="Victor Buga" userId="3dae73f87e14a874" providerId="LiveId" clId="{D2E95207-2A8B-4C47-B554-C57AC92CA06E}" dt="2022-07-14T15:42:37.761" v="3838" actId="478"/>
          <ac:spMkLst>
            <pc:docMk/>
            <pc:sldMk cId="3714442637" sldId="301"/>
            <ac:spMk id="44" creationId="{EE9D80AD-A755-4F94-BAC8-936703ACE3F5}"/>
          </ac:spMkLst>
        </pc:spChg>
        <pc:spChg chg="del">
          <ac:chgData name="Victor Buga" userId="3dae73f87e14a874" providerId="LiveId" clId="{D2E95207-2A8B-4C47-B554-C57AC92CA06E}" dt="2022-07-14T15:42:40.566" v="3839" actId="478"/>
          <ac:spMkLst>
            <pc:docMk/>
            <pc:sldMk cId="3714442637" sldId="301"/>
            <ac:spMk id="45" creationId="{E49E8C7E-9E4C-4302-A2C1-BFF52D6EB9BF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45" creationId="{FB85547A-80C1-4F87-A77E-5308FC01EE57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46" creationId="{89684F80-EBD2-4320-A0A2-344826E3165C}"/>
          </ac:spMkLst>
        </pc:spChg>
        <pc:spChg chg="add mod">
          <ac:chgData name="Victor Buga" userId="3dae73f87e14a874" providerId="LiveId" clId="{D2E95207-2A8B-4C47-B554-C57AC92CA06E}" dt="2022-07-14T16:17:01.609" v="4246"/>
          <ac:spMkLst>
            <pc:docMk/>
            <pc:sldMk cId="3714442637" sldId="301"/>
            <ac:spMk id="47" creationId="{037996FB-CEA0-435F-91B2-A08675AD7E40}"/>
          </ac:spMkLst>
        </pc:spChg>
        <pc:picChg chg="del">
          <ac:chgData name="Victor Buga" userId="3dae73f87e14a874" providerId="LiveId" clId="{D2E95207-2A8B-4C47-B554-C57AC92CA06E}" dt="2022-07-14T11:40:22.690" v="2048" actId="478"/>
          <ac:picMkLst>
            <pc:docMk/>
            <pc:sldMk cId="3714442637" sldId="301"/>
            <ac:picMk id="3" creationId="{F739F8E6-8A1E-4B69-B750-0F0D4F17F9A4}"/>
          </ac:picMkLst>
        </pc:picChg>
        <pc:picChg chg="add mod">
          <ac:chgData name="Victor Buga" userId="3dae73f87e14a874" providerId="LiveId" clId="{D2E95207-2A8B-4C47-B554-C57AC92CA06E}" dt="2022-07-14T12:00:00" v="2321" actId="1076"/>
          <ac:picMkLst>
            <pc:docMk/>
            <pc:sldMk cId="3714442637" sldId="301"/>
            <ac:picMk id="4" creationId="{BB75A7C8-2AEF-40C8-A708-E49B367FD6CB}"/>
          </ac:picMkLst>
        </pc:picChg>
        <pc:picChg chg="add mod">
          <ac:chgData name="Victor Buga" userId="3dae73f87e14a874" providerId="LiveId" clId="{D2E95207-2A8B-4C47-B554-C57AC92CA06E}" dt="2022-07-14T12:00:04.192" v="2322" actId="1076"/>
          <ac:picMkLst>
            <pc:docMk/>
            <pc:sldMk cId="3714442637" sldId="301"/>
            <ac:picMk id="6" creationId="{8C17CD8C-6214-448E-9BB5-0E8A6778DBC6}"/>
          </ac:picMkLst>
        </pc:picChg>
        <pc:picChg chg="del">
          <ac:chgData name="Victor Buga" userId="3dae73f87e14a874" providerId="LiveId" clId="{D2E95207-2A8B-4C47-B554-C57AC92CA06E}" dt="2022-07-14T11:40:22.078" v="2047" actId="478"/>
          <ac:picMkLst>
            <pc:docMk/>
            <pc:sldMk cId="3714442637" sldId="301"/>
            <ac:picMk id="7" creationId="{0C83A366-87D3-4E5B-B0ED-1BD0CA40E596}"/>
          </ac:picMkLst>
        </pc:picChg>
        <pc:picChg chg="del">
          <ac:chgData name="Victor Buga" userId="3dae73f87e14a874" providerId="LiveId" clId="{D2E95207-2A8B-4C47-B554-C57AC92CA06E}" dt="2022-07-14T11:40:21.633" v="2046" actId="478"/>
          <ac:picMkLst>
            <pc:docMk/>
            <pc:sldMk cId="3714442637" sldId="301"/>
            <ac:picMk id="11" creationId="{7B8FDD9C-C0CD-4DCE-9A07-E9C2F8A98A4C}"/>
          </ac:picMkLst>
        </pc:picChg>
        <pc:picChg chg="add mod">
          <ac:chgData name="Victor Buga" userId="3dae73f87e14a874" providerId="LiveId" clId="{D2E95207-2A8B-4C47-B554-C57AC92CA06E}" dt="2022-07-14T12:01:03.958" v="2335" actId="1076"/>
          <ac:picMkLst>
            <pc:docMk/>
            <pc:sldMk cId="3714442637" sldId="301"/>
            <ac:picMk id="12" creationId="{EA0B3FBC-1802-4A51-B6EC-48162DB92918}"/>
          </ac:picMkLst>
        </pc:picChg>
        <pc:picChg chg="add del mod modCrop">
          <ac:chgData name="Victor Buga" userId="3dae73f87e14a874" providerId="LiveId" clId="{D2E95207-2A8B-4C47-B554-C57AC92CA06E}" dt="2022-07-14T11:55:19.517" v="2274" actId="478"/>
          <ac:picMkLst>
            <pc:docMk/>
            <pc:sldMk cId="3714442637" sldId="301"/>
            <ac:picMk id="14" creationId="{C75D93FA-2D08-479F-A39C-A3B9D269ED86}"/>
          </ac:picMkLst>
        </pc:picChg>
        <pc:picChg chg="add del mod">
          <ac:chgData name="Victor Buga" userId="3dae73f87e14a874" providerId="LiveId" clId="{D2E95207-2A8B-4C47-B554-C57AC92CA06E}" dt="2022-07-14T11:55:39.788" v="2279" actId="478"/>
          <ac:picMkLst>
            <pc:docMk/>
            <pc:sldMk cId="3714442637" sldId="301"/>
            <ac:picMk id="16" creationId="{D7BDBDE0-BE5A-407B-9C91-63BE98994A6C}"/>
          </ac:picMkLst>
        </pc:picChg>
        <pc:picChg chg="add mod">
          <ac:chgData name="Victor Buga" userId="3dae73f87e14a874" providerId="LiveId" clId="{D2E95207-2A8B-4C47-B554-C57AC92CA06E}" dt="2022-07-14T12:01:07.896" v="2336" actId="1076"/>
          <ac:picMkLst>
            <pc:docMk/>
            <pc:sldMk cId="3714442637" sldId="301"/>
            <ac:picMk id="34" creationId="{79176A0C-8DED-4DDB-B7E6-6962D7B80FCE}"/>
          </ac:picMkLst>
        </pc:picChg>
      </pc:sldChg>
      <pc:sldChg chg="addSp delSp modSp add mod">
        <pc:chgData name="Victor Buga" userId="3dae73f87e14a874" providerId="LiveId" clId="{D2E95207-2A8B-4C47-B554-C57AC92CA06E}" dt="2022-07-14T16:21:02.275" v="4280" actId="207"/>
        <pc:sldMkLst>
          <pc:docMk/>
          <pc:sldMk cId="638677163" sldId="302"/>
        </pc:sldMkLst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13" creationId="{C69F4CEE-99D5-43EF-89E2-C0A471EA9683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14" creationId="{539A78F1-4E50-48C2-AAF4-D7E4287696D3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15" creationId="{87242183-0156-4AA4-80E3-0308015AF176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18" creationId="{AAA6A53C-E49A-45E5-A050-2A61251C923F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19" creationId="{6FA57A48-E0E2-444E-AF4F-65A6CCA85136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20" creationId="{5A7D1D11-CD53-4423-9AF3-5108A08A748D}"/>
          </ac:spMkLst>
        </pc:spChg>
        <pc:spChg chg="add mod">
          <ac:chgData name="Victor Buga" userId="3dae73f87e14a874" providerId="LiveId" clId="{D2E95207-2A8B-4C47-B554-C57AC92CA06E}" dt="2022-07-14T16:21:02.275" v="4280" actId="207"/>
          <ac:spMkLst>
            <pc:docMk/>
            <pc:sldMk cId="638677163" sldId="302"/>
            <ac:spMk id="21" creationId="{6A1F0352-7DE5-4983-B606-A5C81048CCBB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22" creationId="{1D39AC41-6525-4699-8A7B-6C7D14512677}"/>
          </ac:spMkLst>
        </pc:spChg>
        <pc:spChg chg="del">
          <ac:chgData name="Victor Buga" userId="3dae73f87e14a874" providerId="LiveId" clId="{D2E95207-2A8B-4C47-B554-C57AC92CA06E}" dt="2022-07-14T15:43:16.788" v="3849" actId="478"/>
          <ac:spMkLst>
            <pc:docMk/>
            <pc:sldMk cId="638677163" sldId="302"/>
            <ac:spMk id="22" creationId="{5503C609-B2B4-44A4-A8FC-D08CC3021C9E}"/>
          </ac:spMkLst>
        </pc:spChg>
        <pc:spChg chg="add del mod">
          <ac:chgData name="Victor Buga" userId="3dae73f87e14a874" providerId="LiveId" clId="{D2E95207-2A8B-4C47-B554-C57AC92CA06E}" dt="2022-07-14T12:32:48.199" v="2743" actId="1076"/>
          <ac:spMkLst>
            <pc:docMk/>
            <pc:sldMk cId="638677163" sldId="302"/>
            <ac:spMk id="23" creationId="{049614E9-89CC-44F5-9295-6248F84724D2}"/>
          </ac:spMkLst>
        </pc:spChg>
        <pc:spChg chg="del">
          <ac:chgData name="Victor Buga" userId="3dae73f87e14a874" providerId="LiveId" clId="{D2E95207-2A8B-4C47-B554-C57AC92CA06E}" dt="2022-07-14T15:43:16.788" v="3849" actId="478"/>
          <ac:spMkLst>
            <pc:docMk/>
            <pc:sldMk cId="638677163" sldId="302"/>
            <ac:spMk id="24" creationId="{01DBD6E6-D552-4429-BAFE-B4DE2A39F36C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24" creationId="{46B95CCC-BC7F-4606-8DB8-CE378891B8C9}"/>
          </ac:spMkLst>
        </pc:spChg>
        <pc:spChg chg="del">
          <ac:chgData name="Victor Buga" userId="3dae73f87e14a874" providerId="LiveId" clId="{D2E95207-2A8B-4C47-B554-C57AC92CA06E}" dt="2022-07-14T15:43:16.788" v="3849" actId="478"/>
          <ac:spMkLst>
            <pc:docMk/>
            <pc:sldMk cId="638677163" sldId="302"/>
            <ac:spMk id="25" creationId="{A9F1389A-C635-449F-BD0E-7E9C47736660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25" creationId="{B594694B-C3D1-4623-8ED1-590BADB867DB}"/>
          </ac:spMkLst>
        </pc:spChg>
        <pc:spChg chg="del">
          <ac:chgData name="Victor Buga" userId="3dae73f87e14a874" providerId="LiveId" clId="{D2E95207-2A8B-4C47-B554-C57AC92CA06E}" dt="2022-07-14T15:43:16.788" v="3849" actId="478"/>
          <ac:spMkLst>
            <pc:docMk/>
            <pc:sldMk cId="638677163" sldId="302"/>
            <ac:spMk id="26" creationId="{1CA94097-8EB6-4421-B79C-E4F78B126121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26" creationId="{88D7F5EE-7C91-4BA3-9D24-4A8EC15105FA}"/>
          </ac:spMkLst>
        </pc:spChg>
        <pc:spChg chg="del">
          <ac:chgData name="Victor Buga" userId="3dae73f87e14a874" providerId="LiveId" clId="{D2E95207-2A8B-4C47-B554-C57AC92CA06E}" dt="2022-07-14T15:43:16.788" v="3849" actId="478"/>
          <ac:spMkLst>
            <pc:docMk/>
            <pc:sldMk cId="638677163" sldId="302"/>
            <ac:spMk id="27" creationId="{41FB9835-BE2C-4968-94D9-8A87539A1064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27" creationId="{44BE8830-2836-451D-9AF3-9AD1197A6E24}"/>
          </ac:spMkLst>
        </pc:spChg>
        <pc:spChg chg="del">
          <ac:chgData name="Victor Buga" userId="3dae73f87e14a874" providerId="LiveId" clId="{D2E95207-2A8B-4C47-B554-C57AC92CA06E}" dt="2022-07-14T15:43:16.788" v="3849" actId="478"/>
          <ac:spMkLst>
            <pc:docMk/>
            <pc:sldMk cId="638677163" sldId="302"/>
            <ac:spMk id="28" creationId="{7AF93A45-FA79-4EDF-8600-5A22D7A92925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28" creationId="{90F7A18C-77F5-4956-BAE1-80720EA90723}"/>
          </ac:spMkLst>
        </pc:spChg>
        <pc:spChg chg="mod">
          <ac:chgData name="Victor Buga" userId="3dae73f87e14a874" providerId="LiveId" clId="{D2E95207-2A8B-4C47-B554-C57AC92CA06E}" dt="2022-07-14T12:32:22.199" v="2729" actId="1076"/>
          <ac:spMkLst>
            <pc:docMk/>
            <pc:sldMk cId="638677163" sldId="302"/>
            <ac:spMk id="29" creationId="{C728ABC3-3E10-4878-BF27-B4B2658A7A5A}"/>
          </ac:spMkLst>
        </pc:spChg>
        <pc:spChg chg="del">
          <ac:chgData name="Victor Buga" userId="3dae73f87e14a874" providerId="LiveId" clId="{D2E95207-2A8B-4C47-B554-C57AC92CA06E}" dt="2022-07-14T15:43:16.788" v="3849" actId="478"/>
          <ac:spMkLst>
            <pc:docMk/>
            <pc:sldMk cId="638677163" sldId="302"/>
            <ac:spMk id="30" creationId="{89317A7E-79AC-45ED-843E-79ED37D69F09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30" creationId="{ADC7A9E3-5F72-4DAD-ACEE-9E79EE5CFFCB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31" creationId="{EF5A4EA4-C181-4A45-B37B-8F2F360D170D}"/>
          </ac:spMkLst>
        </pc:spChg>
        <pc:spChg chg="del">
          <ac:chgData name="Victor Buga" userId="3dae73f87e14a874" providerId="LiveId" clId="{D2E95207-2A8B-4C47-B554-C57AC92CA06E}" dt="2022-07-14T15:43:16.788" v="3849" actId="478"/>
          <ac:spMkLst>
            <pc:docMk/>
            <pc:sldMk cId="638677163" sldId="302"/>
            <ac:spMk id="31" creationId="{F77384BB-92F4-45B6-915E-5B6A0657A994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32" creationId="{A6FACE99-2F5A-4C29-B255-AAC3D829D3E7}"/>
          </ac:spMkLst>
        </pc:spChg>
        <pc:spChg chg="del">
          <ac:chgData name="Victor Buga" userId="3dae73f87e14a874" providerId="LiveId" clId="{D2E95207-2A8B-4C47-B554-C57AC92CA06E}" dt="2022-07-14T15:43:16.788" v="3849" actId="478"/>
          <ac:spMkLst>
            <pc:docMk/>
            <pc:sldMk cId="638677163" sldId="302"/>
            <ac:spMk id="32" creationId="{E607B219-C7EB-4FF4-AD40-08D76830C2CF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33" creationId="{F36E6863-84E1-40E2-9070-2A00BE368AA1}"/>
          </ac:spMkLst>
        </pc:spChg>
        <pc:spChg chg="del">
          <ac:chgData name="Victor Buga" userId="3dae73f87e14a874" providerId="LiveId" clId="{D2E95207-2A8B-4C47-B554-C57AC92CA06E}" dt="2022-07-14T15:43:16.788" v="3849" actId="478"/>
          <ac:spMkLst>
            <pc:docMk/>
            <pc:sldMk cId="638677163" sldId="302"/>
            <ac:spMk id="34" creationId="{3DC4705C-0C15-4EA0-B6F3-79C14866571C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34" creationId="{A1FF37BA-3DC8-422C-85DE-18C3E0273635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35" creationId="{063D1752-F915-47E1-AB9C-1C21E8143B91}"/>
          </ac:spMkLst>
        </pc:spChg>
        <pc:spChg chg="del">
          <ac:chgData name="Victor Buga" userId="3dae73f87e14a874" providerId="LiveId" clId="{D2E95207-2A8B-4C47-B554-C57AC92CA06E}" dt="2022-07-14T15:43:16.788" v="3849" actId="478"/>
          <ac:spMkLst>
            <pc:docMk/>
            <pc:sldMk cId="638677163" sldId="302"/>
            <ac:spMk id="35" creationId="{9A9DF8D0-2428-4CBB-B818-EB35A192D9F9}"/>
          </ac:spMkLst>
        </pc:spChg>
        <pc:spChg chg="del">
          <ac:chgData name="Victor Buga" userId="3dae73f87e14a874" providerId="LiveId" clId="{D2E95207-2A8B-4C47-B554-C57AC92CA06E}" dt="2022-07-14T15:43:16.788" v="3849" actId="478"/>
          <ac:spMkLst>
            <pc:docMk/>
            <pc:sldMk cId="638677163" sldId="302"/>
            <ac:spMk id="36" creationId="{CC8FB1B0-3C00-480A-A188-8114E522C385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36" creationId="{D5A65E08-ACF6-45E5-AA2A-3BC0A5CE0F3D}"/>
          </ac:spMkLst>
        </pc:spChg>
        <pc:spChg chg="add del mod">
          <ac:chgData name="Victor Buga" userId="3dae73f87e14a874" providerId="LiveId" clId="{D2E95207-2A8B-4C47-B554-C57AC92CA06E}" dt="2022-07-14T12:32:00.725" v="2704" actId="478"/>
          <ac:spMkLst>
            <pc:docMk/>
            <pc:sldMk cId="638677163" sldId="302"/>
            <ac:spMk id="37" creationId="{8B1DD153-CB2A-44A6-91A9-341248579015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37" creationId="{9AD15A17-0A7A-488C-8616-A06C10AC2DA1}"/>
          </ac:spMkLst>
        </pc:spChg>
        <pc:spChg chg="add mod">
          <ac:chgData name="Victor Buga" userId="3dae73f87e14a874" providerId="LiveId" clId="{D2E95207-2A8B-4C47-B554-C57AC92CA06E}" dt="2022-07-14T12:32:36.815" v="2742" actId="1076"/>
          <ac:spMkLst>
            <pc:docMk/>
            <pc:sldMk cId="638677163" sldId="302"/>
            <ac:spMk id="38" creationId="{73E0BCC9-ED51-4324-9AB6-5D05E6995096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39" creationId="{39986599-40B5-46F3-8ABA-B2A4C86671D6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40" creationId="{C75A78E5-B49E-46A7-86FF-AF24D1DAE85E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41" creationId="{14422658-4046-4E1B-B325-AF3926F8CD01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42" creationId="{CE7BC0BD-F2F5-47CD-BC99-207D053791DF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43" creationId="{4ABFE39A-EFC1-4765-BB01-8F3C60A6A458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44" creationId="{37EEE972-287C-4125-932D-10BD910D440E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45" creationId="{8E4FC0B0-FCC0-4829-BBC9-1C0EA5A91750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46" creationId="{2EDFA6F0-D583-4514-8AFC-E75C6B3D6AD4}"/>
          </ac:spMkLst>
        </pc:spChg>
        <pc:spChg chg="add mod">
          <ac:chgData name="Victor Buga" userId="3dae73f87e14a874" providerId="LiveId" clId="{D2E95207-2A8B-4C47-B554-C57AC92CA06E}" dt="2022-07-14T16:17:09.009" v="4249"/>
          <ac:spMkLst>
            <pc:docMk/>
            <pc:sldMk cId="638677163" sldId="302"/>
            <ac:spMk id="47" creationId="{95440F4C-68E9-4571-8463-C38B07E3E6A2}"/>
          </ac:spMkLst>
        </pc:spChg>
        <pc:spChg chg="del">
          <ac:chgData name="Victor Buga" userId="3dae73f87e14a874" providerId="LiveId" clId="{D2E95207-2A8B-4C47-B554-C57AC92CA06E}" dt="2022-07-14T15:43:16.788" v="3849" actId="478"/>
          <ac:spMkLst>
            <pc:docMk/>
            <pc:sldMk cId="638677163" sldId="302"/>
            <ac:spMk id="50" creationId="{27AEFB02-4488-411F-8636-BD99A5D2B433}"/>
          </ac:spMkLst>
        </pc:spChg>
        <pc:spChg chg="del">
          <ac:chgData name="Victor Buga" userId="3dae73f87e14a874" providerId="LiveId" clId="{D2E95207-2A8B-4C47-B554-C57AC92CA06E}" dt="2022-07-14T15:43:16.788" v="3849" actId="478"/>
          <ac:spMkLst>
            <pc:docMk/>
            <pc:sldMk cId="638677163" sldId="302"/>
            <ac:spMk id="51" creationId="{8B272E1D-6A16-4D19-B910-25934D70DBCD}"/>
          </ac:spMkLst>
        </pc:spChg>
        <pc:picChg chg="add mod">
          <ac:chgData name="Victor Buga" userId="3dae73f87e14a874" providerId="LiveId" clId="{D2E95207-2A8B-4C47-B554-C57AC92CA06E}" dt="2022-07-14T12:30:09.761" v="2630" actId="1076"/>
          <ac:picMkLst>
            <pc:docMk/>
            <pc:sldMk cId="638677163" sldId="302"/>
            <ac:picMk id="3" creationId="{A646A292-6AFF-4627-ACD5-B1EC0B2CAB33}"/>
          </ac:picMkLst>
        </pc:picChg>
        <pc:picChg chg="add mod">
          <ac:chgData name="Victor Buga" userId="3dae73f87e14a874" providerId="LiveId" clId="{D2E95207-2A8B-4C47-B554-C57AC92CA06E}" dt="2022-07-14T12:30:11.897" v="2631" actId="1076"/>
          <ac:picMkLst>
            <pc:docMk/>
            <pc:sldMk cId="638677163" sldId="302"/>
            <ac:picMk id="5" creationId="{370BB9E9-FE9A-4EB5-8103-89C4D7665BDD}"/>
          </ac:picMkLst>
        </pc:picChg>
        <pc:picChg chg="add mod">
          <ac:chgData name="Victor Buga" userId="3dae73f87e14a874" providerId="LiveId" clId="{D2E95207-2A8B-4C47-B554-C57AC92CA06E}" dt="2022-07-14T12:30:13.824" v="2632" actId="1076"/>
          <ac:picMkLst>
            <pc:docMk/>
            <pc:sldMk cId="638677163" sldId="302"/>
            <ac:picMk id="7" creationId="{6C84B9EB-C4EC-450E-9FF9-B19767BDF086}"/>
          </ac:picMkLst>
        </pc:picChg>
        <pc:picChg chg="del">
          <ac:chgData name="Victor Buga" userId="3dae73f87e14a874" providerId="LiveId" clId="{D2E95207-2A8B-4C47-B554-C57AC92CA06E}" dt="2022-07-14T12:23:33.566" v="2569" actId="478"/>
          <ac:picMkLst>
            <pc:docMk/>
            <pc:sldMk cId="638677163" sldId="302"/>
            <ac:picMk id="8" creationId="{84B615B2-6E3E-453D-8EE0-29041093AF85}"/>
          </ac:picMkLst>
        </pc:picChg>
        <pc:picChg chg="del">
          <ac:chgData name="Victor Buga" userId="3dae73f87e14a874" providerId="LiveId" clId="{D2E95207-2A8B-4C47-B554-C57AC92CA06E}" dt="2022-07-14T12:23:32.320" v="2568" actId="478"/>
          <ac:picMkLst>
            <pc:docMk/>
            <pc:sldMk cId="638677163" sldId="302"/>
            <ac:picMk id="11" creationId="{2915ECF5-1D75-451D-BABD-17FBA94E6C06}"/>
          </ac:picMkLst>
        </pc:picChg>
        <pc:picChg chg="add mod">
          <ac:chgData name="Victor Buga" userId="3dae73f87e14a874" providerId="LiveId" clId="{D2E95207-2A8B-4C47-B554-C57AC92CA06E}" dt="2022-07-14T12:30:03.757" v="2627" actId="1076"/>
          <ac:picMkLst>
            <pc:docMk/>
            <pc:sldMk cId="638677163" sldId="302"/>
            <ac:picMk id="12" creationId="{041DF57B-56C6-48F0-8A7F-A2B2480DFC23}"/>
          </ac:picMkLst>
        </pc:picChg>
        <pc:picChg chg="del">
          <ac:chgData name="Victor Buga" userId="3dae73f87e14a874" providerId="LiveId" clId="{D2E95207-2A8B-4C47-B554-C57AC92CA06E}" dt="2022-07-14T12:23:31.811" v="2567" actId="478"/>
          <ac:picMkLst>
            <pc:docMk/>
            <pc:sldMk cId="638677163" sldId="302"/>
            <ac:picMk id="13" creationId="{8DEB14BC-9305-48C9-8767-981561B04FBB}"/>
          </ac:picMkLst>
        </pc:picChg>
        <pc:picChg chg="del">
          <ac:chgData name="Victor Buga" userId="3dae73f87e14a874" providerId="LiveId" clId="{D2E95207-2A8B-4C47-B554-C57AC92CA06E}" dt="2022-07-14T12:23:31.293" v="2566" actId="478"/>
          <ac:picMkLst>
            <pc:docMk/>
            <pc:sldMk cId="638677163" sldId="302"/>
            <ac:picMk id="15" creationId="{CE112229-FFB2-4676-B53E-916A781EAAC7}"/>
          </ac:picMkLst>
        </pc:picChg>
        <pc:picChg chg="add mod">
          <ac:chgData name="Victor Buga" userId="3dae73f87e14a874" providerId="LiveId" clId="{D2E95207-2A8B-4C47-B554-C57AC92CA06E}" dt="2022-07-14T12:30:01.915" v="2626" actId="1076"/>
          <ac:picMkLst>
            <pc:docMk/>
            <pc:sldMk cId="638677163" sldId="302"/>
            <ac:picMk id="17" creationId="{86D61390-9790-4512-8FFB-A2339916C415}"/>
          </ac:picMkLst>
        </pc:picChg>
        <pc:picChg chg="del">
          <ac:chgData name="Victor Buga" userId="3dae73f87e14a874" providerId="LiveId" clId="{D2E95207-2A8B-4C47-B554-C57AC92CA06E}" dt="2022-07-14T12:24:57.474" v="2576" actId="478"/>
          <ac:picMkLst>
            <pc:docMk/>
            <pc:sldMk cId="638677163" sldId="302"/>
            <ac:picMk id="19" creationId="{8F82899E-10D6-4FE8-95B5-34BA7C2DBEE7}"/>
          </ac:picMkLst>
        </pc:picChg>
      </pc:sldChg>
      <pc:sldChg chg="addSp delSp modSp add mod">
        <pc:chgData name="Victor Buga" userId="3dae73f87e14a874" providerId="LiveId" clId="{D2E95207-2A8B-4C47-B554-C57AC92CA06E}" dt="2022-07-14T16:21:21.388" v="4283" actId="207"/>
        <pc:sldMkLst>
          <pc:docMk/>
          <pc:sldMk cId="3056425365" sldId="303"/>
        </pc:sldMkLst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13" creationId="{DFB0637E-B357-4406-B973-66BDC051CA56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15" creationId="{CB4A4C62-CA7E-4492-8586-AAD0742FE760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17" creationId="{020F334B-210D-463D-872E-C912C6F348D8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19" creationId="{2CB5CF88-274D-4905-94CB-EED8E05D33C4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21" creationId="{6E4D9E2E-29BC-422A-9165-205A7DF43BEB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22" creationId="{387AE88A-0ECA-47B1-9D99-E542FF1C54D0}"/>
          </ac:spMkLst>
        </pc:spChg>
        <pc:spChg chg="del">
          <ac:chgData name="Victor Buga" userId="3dae73f87e14a874" providerId="LiveId" clId="{D2E95207-2A8B-4C47-B554-C57AC92CA06E}" dt="2022-07-14T15:43:25.193" v="3850" actId="478"/>
          <ac:spMkLst>
            <pc:docMk/>
            <pc:sldMk cId="3056425365" sldId="303"/>
            <ac:spMk id="22" creationId="{5503C609-B2B4-44A4-A8FC-D08CC3021C9E}"/>
          </ac:spMkLst>
        </pc:spChg>
        <pc:spChg chg="mod">
          <ac:chgData name="Victor Buga" userId="3dae73f87e14a874" providerId="LiveId" clId="{D2E95207-2A8B-4C47-B554-C57AC92CA06E}" dt="2022-07-14T12:42:49.049" v="2858" actId="1076"/>
          <ac:spMkLst>
            <pc:docMk/>
            <pc:sldMk cId="3056425365" sldId="303"/>
            <ac:spMk id="23" creationId="{049614E9-89CC-44F5-9295-6248F84724D2}"/>
          </ac:spMkLst>
        </pc:spChg>
        <pc:spChg chg="del">
          <ac:chgData name="Victor Buga" userId="3dae73f87e14a874" providerId="LiveId" clId="{D2E95207-2A8B-4C47-B554-C57AC92CA06E}" dt="2022-07-14T15:43:25.193" v="3850" actId="478"/>
          <ac:spMkLst>
            <pc:docMk/>
            <pc:sldMk cId="3056425365" sldId="303"/>
            <ac:spMk id="24" creationId="{01DBD6E6-D552-4429-BAFE-B4DE2A39F36C}"/>
          </ac:spMkLst>
        </pc:spChg>
        <pc:spChg chg="add mod">
          <ac:chgData name="Victor Buga" userId="3dae73f87e14a874" providerId="LiveId" clId="{D2E95207-2A8B-4C47-B554-C57AC92CA06E}" dt="2022-07-14T16:21:21.388" v="4283" actId="207"/>
          <ac:spMkLst>
            <pc:docMk/>
            <pc:sldMk cId="3056425365" sldId="303"/>
            <ac:spMk id="24" creationId="{65089CEC-B359-4C61-8A76-7E6283DF904A}"/>
          </ac:spMkLst>
        </pc:spChg>
        <pc:spChg chg="del">
          <ac:chgData name="Victor Buga" userId="3dae73f87e14a874" providerId="LiveId" clId="{D2E95207-2A8B-4C47-B554-C57AC92CA06E}" dt="2022-07-14T15:43:25.193" v="3850" actId="478"/>
          <ac:spMkLst>
            <pc:docMk/>
            <pc:sldMk cId="3056425365" sldId="303"/>
            <ac:spMk id="25" creationId="{A9F1389A-C635-449F-BD0E-7E9C47736660}"/>
          </ac:spMkLst>
        </pc:spChg>
        <pc:spChg chg="add mod">
          <ac:chgData name="Victor Buga" userId="3dae73f87e14a874" providerId="LiveId" clId="{D2E95207-2A8B-4C47-B554-C57AC92CA06E}" dt="2022-07-14T16:21:16.814" v="4282" actId="207"/>
          <ac:spMkLst>
            <pc:docMk/>
            <pc:sldMk cId="3056425365" sldId="303"/>
            <ac:spMk id="25" creationId="{BA4269FD-C7E3-4E60-AFA4-0C9629FBC29C}"/>
          </ac:spMkLst>
        </pc:spChg>
        <pc:spChg chg="del">
          <ac:chgData name="Victor Buga" userId="3dae73f87e14a874" providerId="LiveId" clId="{D2E95207-2A8B-4C47-B554-C57AC92CA06E}" dt="2022-07-14T15:43:25.193" v="3850" actId="478"/>
          <ac:spMkLst>
            <pc:docMk/>
            <pc:sldMk cId="3056425365" sldId="303"/>
            <ac:spMk id="26" creationId="{1CA94097-8EB6-4421-B79C-E4F78B126121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26" creationId="{D1249B4E-EB87-40D7-9E6B-1E1F8B4BDDD9}"/>
          </ac:spMkLst>
        </pc:spChg>
        <pc:spChg chg="del">
          <ac:chgData name="Victor Buga" userId="3dae73f87e14a874" providerId="LiveId" clId="{D2E95207-2A8B-4C47-B554-C57AC92CA06E}" dt="2022-07-14T15:43:25.193" v="3850" actId="478"/>
          <ac:spMkLst>
            <pc:docMk/>
            <pc:sldMk cId="3056425365" sldId="303"/>
            <ac:spMk id="27" creationId="{41FB9835-BE2C-4968-94D9-8A87539A1064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27" creationId="{874B64BC-FAD4-427D-B2F8-F1490DE25D73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28" creationId="{051C1A57-2875-466F-A1F3-288D00E683B5}"/>
          </ac:spMkLst>
        </pc:spChg>
        <pc:spChg chg="del">
          <ac:chgData name="Victor Buga" userId="3dae73f87e14a874" providerId="LiveId" clId="{D2E95207-2A8B-4C47-B554-C57AC92CA06E}" dt="2022-07-14T15:43:25.193" v="3850" actId="478"/>
          <ac:spMkLst>
            <pc:docMk/>
            <pc:sldMk cId="3056425365" sldId="303"/>
            <ac:spMk id="28" creationId="{7AF93A45-FA79-4EDF-8600-5A22D7A92925}"/>
          </ac:spMkLst>
        </pc:spChg>
        <pc:spChg chg="mod">
          <ac:chgData name="Victor Buga" userId="3dae73f87e14a874" providerId="LiveId" clId="{D2E95207-2A8B-4C47-B554-C57AC92CA06E}" dt="2022-07-14T12:42:52.128" v="2859" actId="1076"/>
          <ac:spMkLst>
            <pc:docMk/>
            <pc:sldMk cId="3056425365" sldId="303"/>
            <ac:spMk id="29" creationId="{C728ABC3-3E10-4878-BF27-B4B2658A7A5A}"/>
          </ac:spMkLst>
        </pc:spChg>
        <pc:spChg chg="del">
          <ac:chgData name="Victor Buga" userId="3dae73f87e14a874" providerId="LiveId" clId="{D2E95207-2A8B-4C47-B554-C57AC92CA06E}" dt="2022-07-14T15:43:25.193" v="3850" actId="478"/>
          <ac:spMkLst>
            <pc:docMk/>
            <pc:sldMk cId="3056425365" sldId="303"/>
            <ac:spMk id="30" creationId="{89317A7E-79AC-45ED-843E-79ED37D69F09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30" creationId="{D95367E3-EF17-4B34-A797-25AA61B87DC4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31" creationId="{C80D6E2C-0770-4197-B129-8511CF921277}"/>
          </ac:spMkLst>
        </pc:spChg>
        <pc:spChg chg="del">
          <ac:chgData name="Victor Buga" userId="3dae73f87e14a874" providerId="LiveId" clId="{D2E95207-2A8B-4C47-B554-C57AC92CA06E}" dt="2022-07-14T15:43:25.193" v="3850" actId="478"/>
          <ac:spMkLst>
            <pc:docMk/>
            <pc:sldMk cId="3056425365" sldId="303"/>
            <ac:spMk id="31" creationId="{F77384BB-92F4-45B6-915E-5B6A0657A994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32" creationId="{4690FAB2-BD93-46AF-9CAD-FEAB91188E24}"/>
          </ac:spMkLst>
        </pc:spChg>
        <pc:spChg chg="del">
          <ac:chgData name="Victor Buga" userId="3dae73f87e14a874" providerId="LiveId" clId="{D2E95207-2A8B-4C47-B554-C57AC92CA06E}" dt="2022-07-14T15:43:25.193" v="3850" actId="478"/>
          <ac:spMkLst>
            <pc:docMk/>
            <pc:sldMk cId="3056425365" sldId="303"/>
            <ac:spMk id="32" creationId="{E607B219-C7EB-4FF4-AD40-08D76830C2CF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33" creationId="{AB0ACD1D-84C6-46E4-AE37-17211CF79788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34" creationId="{248ED91D-B925-49C0-9E6A-F88C6AFEC3CB}"/>
          </ac:spMkLst>
        </pc:spChg>
        <pc:spChg chg="del">
          <ac:chgData name="Victor Buga" userId="3dae73f87e14a874" providerId="LiveId" clId="{D2E95207-2A8B-4C47-B554-C57AC92CA06E}" dt="2022-07-14T15:43:25.193" v="3850" actId="478"/>
          <ac:spMkLst>
            <pc:docMk/>
            <pc:sldMk cId="3056425365" sldId="303"/>
            <ac:spMk id="34" creationId="{3DC4705C-0C15-4EA0-B6F3-79C14866571C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35" creationId="{61E4EEF4-4F44-437B-BD1D-ACB21AF379D5}"/>
          </ac:spMkLst>
        </pc:spChg>
        <pc:spChg chg="del">
          <ac:chgData name="Victor Buga" userId="3dae73f87e14a874" providerId="LiveId" clId="{D2E95207-2A8B-4C47-B554-C57AC92CA06E}" dt="2022-07-14T15:43:25.193" v="3850" actId="478"/>
          <ac:spMkLst>
            <pc:docMk/>
            <pc:sldMk cId="3056425365" sldId="303"/>
            <ac:spMk id="35" creationId="{9A9DF8D0-2428-4CBB-B818-EB35A192D9F9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36" creationId="{2C42C1B6-CD6F-4860-8297-5CF5B186BEB7}"/>
          </ac:spMkLst>
        </pc:spChg>
        <pc:spChg chg="del">
          <ac:chgData name="Victor Buga" userId="3dae73f87e14a874" providerId="LiveId" clId="{D2E95207-2A8B-4C47-B554-C57AC92CA06E}" dt="2022-07-14T15:43:25.193" v="3850" actId="478"/>
          <ac:spMkLst>
            <pc:docMk/>
            <pc:sldMk cId="3056425365" sldId="303"/>
            <ac:spMk id="36" creationId="{CC8FB1B0-3C00-480A-A188-8114E522C385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37" creationId="{398C40E4-F392-4FB7-9C0D-2438A664B8DD}"/>
          </ac:spMkLst>
        </pc:spChg>
        <pc:spChg chg="mod">
          <ac:chgData name="Victor Buga" userId="3dae73f87e14a874" providerId="LiveId" clId="{D2E95207-2A8B-4C47-B554-C57AC92CA06E}" dt="2022-07-14T14:36:32.784" v="3271" actId="20577"/>
          <ac:spMkLst>
            <pc:docMk/>
            <pc:sldMk cId="3056425365" sldId="303"/>
            <ac:spMk id="38" creationId="{73E0BCC9-ED51-4324-9AB6-5D05E6995096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39" creationId="{A4043949-AC7B-4D78-BC89-BE5E973C3D09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40" creationId="{B643C1C0-5EBE-4EBE-A619-ECDE85C20960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41" creationId="{4DE039C2-4C83-4BED-92E7-3FF6B31B0EFB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42" creationId="{480E533C-86A8-4852-BF06-DA75277FCE68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43" creationId="{CF913018-FD7C-4618-A8F4-0FACE9B5AC2B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44" creationId="{53D6928B-1E22-4208-BDEE-7868D64DB255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45" creationId="{8FF98A36-A893-4F5E-98FB-55FFAA496161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46" creationId="{B9EA4376-AE21-4044-B621-0FC734FC2FFF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47" creationId="{D7695960-2801-418F-98BD-576988AE1E0A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48" creationId="{10CFD6E6-F966-46D4-9639-132910304B2E}"/>
          </ac:spMkLst>
        </pc:spChg>
        <pc:spChg chg="add mod">
          <ac:chgData name="Victor Buga" userId="3dae73f87e14a874" providerId="LiveId" clId="{D2E95207-2A8B-4C47-B554-C57AC92CA06E}" dt="2022-07-14T16:17:10.227" v="4250"/>
          <ac:spMkLst>
            <pc:docMk/>
            <pc:sldMk cId="3056425365" sldId="303"/>
            <ac:spMk id="49" creationId="{A4C55BD4-08FB-4530-B7F1-CAE2E75FE28C}"/>
          </ac:spMkLst>
        </pc:spChg>
        <pc:spChg chg="del">
          <ac:chgData name="Victor Buga" userId="3dae73f87e14a874" providerId="LiveId" clId="{D2E95207-2A8B-4C47-B554-C57AC92CA06E}" dt="2022-07-14T15:43:25.193" v="3850" actId="478"/>
          <ac:spMkLst>
            <pc:docMk/>
            <pc:sldMk cId="3056425365" sldId="303"/>
            <ac:spMk id="50" creationId="{27AEFB02-4488-411F-8636-BD99A5D2B433}"/>
          </ac:spMkLst>
        </pc:spChg>
        <pc:spChg chg="del">
          <ac:chgData name="Victor Buga" userId="3dae73f87e14a874" providerId="LiveId" clId="{D2E95207-2A8B-4C47-B554-C57AC92CA06E}" dt="2022-07-14T15:43:25.193" v="3850" actId="478"/>
          <ac:spMkLst>
            <pc:docMk/>
            <pc:sldMk cId="3056425365" sldId="303"/>
            <ac:spMk id="51" creationId="{8B272E1D-6A16-4D19-B910-25934D70DBCD}"/>
          </ac:spMkLst>
        </pc:spChg>
        <pc:picChg chg="add del">
          <ac:chgData name="Victor Buga" userId="3dae73f87e14a874" providerId="LiveId" clId="{D2E95207-2A8B-4C47-B554-C57AC92CA06E}" dt="2022-07-14T12:35:23.803" v="2755" actId="478"/>
          <ac:picMkLst>
            <pc:docMk/>
            <pc:sldMk cId="3056425365" sldId="303"/>
            <ac:picMk id="3" creationId="{A646A292-6AFF-4627-ACD5-B1EC0B2CAB33}"/>
          </ac:picMkLst>
        </pc:picChg>
        <pc:picChg chg="add mod">
          <ac:chgData name="Victor Buga" userId="3dae73f87e14a874" providerId="LiveId" clId="{D2E95207-2A8B-4C47-B554-C57AC92CA06E}" dt="2022-07-14T12:42:35.652" v="2854" actId="1076"/>
          <ac:picMkLst>
            <pc:docMk/>
            <pc:sldMk cId="3056425365" sldId="303"/>
            <ac:picMk id="4" creationId="{AC46AE83-7014-4CE3-8E10-8E2614A842DB}"/>
          </ac:picMkLst>
        </pc:picChg>
        <pc:picChg chg="del">
          <ac:chgData name="Victor Buga" userId="3dae73f87e14a874" providerId="LiveId" clId="{D2E95207-2A8B-4C47-B554-C57AC92CA06E}" dt="2022-07-14T12:33:01.072" v="2746" actId="478"/>
          <ac:picMkLst>
            <pc:docMk/>
            <pc:sldMk cId="3056425365" sldId="303"/>
            <ac:picMk id="5" creationId="{370BB9E9-FE9A-4EB5-8103-89C4D7665BDD}"/>
          </ac:picMkLst>
        </pc:picChg>
        <pc:picChg chg="del">
          <ac:chgData name="Victor Buga" userId="3dae73f87e14a874" providerId="LiveId" clId="{D2E95207-2A8B-4C47-B554-C57AC92CA06E}" dt="2022-07-14T12:33:00.594" v="2745" actId="478"/>
          <ac:picMkLst>
            <pc:docMk/>
            <pc:sldMk cId="3056425365" sldId="303"/>
            <ac:picMk id="7" creationId="{6C84B9EB-C4EC-450E-9FF9-B19767BDF086}"/>
          </ac:picMkLst>
        </pc:picChg>
        <pc:picChg chg="add mod">
          <ac:chgData name="Victor Buga" userId="3dae73f87e14a874" providerId="LiveId" clId="{D2E95207-2A8B-4C47-B554-C57AC92CA06E}" dt="2022-07-14T12:42:42.200" v="2856" actId="1076"/>
          <ac:picMkLst>
            <pc:docMk/>
            <pc:sldMk cId="3056425365" sldId="303"/>
            <ac:picMk id="8" creationId="{637B2E05-661D-41B9-8BA3-BA64A561ED35}"/>
          </ac:picMkLst>
        </pc:picChg>
        <pc:picChg chg="add mod">
          <ac:chgData name="Victor Buga" userId="3dae73f87e14a874" providerId="LiveId" clId="{D2E95207-2A8B-4C47-B554-C57AC92CA06E}" dt="2022-07-14T12:42:44.732" v="2857" actId="1076"/>
          <ac:picMkLst>
            <pc:docMk/>
            <pc:sldMk cId="3056425365" sldId="303"/>
            <ac:picMk id="11" creationId="{A7667AF0-013F-4B4D-9876-B355864D4785}"/>
          </ac:picMkLst>
        </pc:picChg>
        <pc:picChg chg="del">
          <ac:chgData name="Victor Buga" userId="3dae73f87e14a874" providerId="LiveId" clId="{D2E95207-2A8B-4C47-B554-C57AC92CA06E}" dt="2022-07-14T12:33:06.713" v="2749" actId="478"/>
          <ac:picMkLst>
            <pc:docMk/>
            <pc:sldMk cId="3056425365" sldId="303"/>
            <ac:picMk id="12" creationId="{041DF57B-56C6-48F0-8A7F-A2B2480DFC23}"/>
          </ac:picMkLst>
        </pc:picChg>
        <pc:picChg chg="add mod">
          <ac:chgData name="Victor Buga" userId="3dae73f87e14a874" providerId="LiveId" clId="{D2E95207-2A8B-4C47-B554-C57AC92CA06E}" dt="2022-07-14T12:42:34.285" v="2853" actId="1076"/>
          <ac:picMkLst>
            <pc:docMk/>
            <pc:sldMk cId="3056425365" sldId="303"/>
            <ac:picMk id="14" creationId="{BCE279E7-411E-4C5F-B460-B0F112B8A5FC}"/>
          </ac:picMkLst>
        </pc:picChg>
        <pc:picChg chg="del">
          <ac:chgData name="Victor Buga" userId="3dae73f87e14a874" providerId="LiveId" clId="{D2E95207-2A8B-4C47-B554-C57AC92CA06E}" dt="2022-07-14T12:33:07.414" v="2750" actId="478"/>
          <ac:picMkLst>
            <pc:docMk/>
            <pc:sldMk cId="3056425365" sldId="303"/>
            <ac:picMk id="17" creationId="{86D61390-9790-4512-8FFB-A2339916C415}"/>
          </ac:picMkLst>
        </pc:picChg>
        <pc:picChg chg="add mod">
          <ac:chgData name="Victor Buga" userId="3dae73f87e14a874" providerId="LiveId" clId="{D2E95207-2A8B-4C47-B554-C57AC92CA06E}" dt="2022-07-14T12:42:30.697" v="2852" actId="1076"/>
          <ac:picMkLst>
            <pc:docMk/>
            <pc:sldMk cId="3056425365" sldId="303"/>
            <ac:picMk id="18" creationId="{2EFF5569-F950-4057-A2EF-4AE779181831}"/>
          </ac:picMkLst>
        </pc:picChg>
        <pc:picChg chg="add mod">
          <ac:chgData name="Victor Buga" userId="3dae73f87e14a874" providerId="LiveId" clId="{D2E95207-2A8B-4C47-B554-C57AC92CA06E}" dt="2022-07-14T12:42:25.933" v="2851" actId="1076"/>
          <ac:picMkLst>
            <pc:docMk/>
            <pc:sldMk cId="3056425365" sldId="303"/>
            <ac:picMk id="20" creationId="{777B935D-6D7E-45E0-9CD9-27E77A6672A8}"/>
          </ac:picMkLst>
        </pc:picChg>
      </pc:sldChg>
      <pc:sldChg chg="addSp delSp modSp add mod">
        <pc:chgData name="Victor Buga" userId="3dae73f87e14a874" providerId="LiveId" clId="{D2E95207-2A8B-4C47-B554-C57AC92CA06E}" dt="2022-07-14T16:21:36.300" v="4284" actId="207"/>
        <pc:sldMkLst>
          <pc:docMk/>
          <pc:sldMk cId="2407611499" sldId="304"/>
        </pc:sldMkLst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11" creationId="{EF3DBC2D-F691-4FB5-9936-0DD5A553596D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12" creationId="{E286A9F7-1A4B-4516-82BA-E59197AC11C5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14" creationId="{01D09CB1-589A-45FE-A6D6-A4955581FD27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15" creationId="{A3636A44-FB90-47A4-9B9B-8D5BC75ACC81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17" creationId="{33A0110F-5A7F-42BE-9AD6-06A68EDD4EFA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18" creationId="{6DF801EA-7B14-4631-9A11-A5330CCE86A4}"/>
          </ac:spMkLst>
        </pc:spChg>
        <pc:spChg chg="add mod">
          <ac:chgData name="Victor Buga" userId="3dae73f87e14a874" providerId="LiveId" clId="{D2E95207-2A8B-4C47-B554-C57AC92CA06E}" dt="2022-07-14T16:21:36.300" v="4284" actId="207"/>
          <ac:spMkLst>
            <pc:docMk/>
            <pc:sldMk cId="2407611499" sldId="304"/>
            <ac:spMk id="19" creationId="{E971394D-BD85-49B8-AF52-805D0646B8DD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20" creationId="{30E74114-42A1-4CBA-A459-F6ABD492DC45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21" creationId="{44E9F37B-4F4B-4EAA-8B1B-A36FE0D109AB}"/>
          </ac:spMkLst>
        </pc:spChg>
        <pc:spChg chg="del">
          <ac:chgData name="Victor Buga" userId="3dae73f87e14a874" providerId="LiveId" clId="{D2E95207-2A8B-4C47-B554-C57AC92CA06E}" dt="2022-07-14T15:43:30.006" v="3851" actId="478"/>
          <ac:spMkLst>
            <pc:docMk/>
            <pc:sldMk cId="2407611499" sldId="304"/>
            <ac:spMk id="22" creationId="{5503C609-B2B4-44A4-A8FC-D08CC3021C9E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22" creationId="{9C042BDE-C5B1-4A86-94D0-F7FE3ACDA237}"/>
          </ac:spMkLst>
        </pc:spChg>
        <pc:spChg chg="mod">
          <ac:chgData name="Victor Buga" userId="3dae73f87e14a874" providerId="LiveId" clId="{D2E95207-2A8B-4C47-B554-C57AC92CA06E}" dt="2022-07-14T12:48:31.778" v="2946" actId="1076"/>
          <ac:spMkLst>
            <pc:docMk/>
            <pc:sldMk cId="2407611499" sldId="304"/>
            <ac:spMk id="23" creationId="{049614E9-89CC-44F5-9295-6248F84724D2}"/>
          </ac:spMkLst>
        </pc:spChg>
        <pc:spChg chg="del">
          <ac:chgData name="Victor Buga" userId="3dae73f87e14a874" providerId="LiveId" clId="{D2E95207-2A8B-4C47-B554-C57AC92CA06E}" dt="2022-07-14T15:43:30.006" v="3851" actId="478"/>
          <ac:spMkLst>
            <pc:docMk/>
            <pc:sldMk cId="2407611499" sldId="304"/>
            <ac:spMk id="24" creationId="{01DBD6E6-D552-4429-BAFE-B4DE2A39F36C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24" creationId="{4CBC5523-E1AE-4AD0-8CD3-096F34695750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25" creationId="{8D5E22C4-E6D7-4251-A9EA-EA807B550DA0}"/>
          </ac:spMkLst>
        </pc:spChg>
        <pc:spChg chg="del">
          <ac:chgData name="Victor Buga" userId="3dae73f87e14a874" providerId="LiveId" clId="{D2E95207-2A8B-4C47-B554-C57AC92CA06E}" dt="2022-07-14T15:43:30.006" v="3851" actId="478"/>
          <ac:spMkLst>
            <pc:docMk/>
            <pc:sldMk cId="2407611499" sldId="304"/>
            <ac:spMk id="25" creationId="{A9F1389A-C635-449F-BD0E-7E9C47736660}"/>
          </ac:spMkLst>
        </pc:spChg>
        <pc:spChg chg="del">
          <ac:chgData name="Victor Buga" userId="3dae73f87e14a874" providerId="LiveId" clId="{D2E95207-2A8B-4C47-B554-C57AC92CA06E}" dt="2022-07-14T15:43:30.006" v="3851" actId="478"/>
          <ac:spMkLst>
            <pc:docMk/>
            <pc:sldMk cId="2407611499" sldId="304"/>
            <ac:spMk id="26" creationId="{1CA94097-8EB6-4421-B79C-E4F78B126121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26" creationId="{32691AEB-DAE0-40FE-81CD-695F5183D6DC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27" creationId="{04AC634B-282F-4F1E-A7C6-49D2BA156322}"/>
          </ac:spMkLst>
        </pc:spChg>
        <pc:spChg chg="del">
          <ac:chgData name="Victor Buga" userId="3dae73f87e14a874" providerId="LiveId" clId="{D2E95207-2A8B-4C47-B554-C57AC92CA06E}" dt="2022-07-14T15:43:30.006" v="3851" actId="478"/>
          <ac:spMkLst>
            <pc:docMk/>
            <pc:sldMk cId="2407611499" sldId="304"/>
            <ac:spMk id="27" creationId="{41FB9835-BE2C-4968-94D9-8A87539A1064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28" creationId="{5C344827-D97C-47DE-8CCC-C9064C4B2650}"/>
          </ac:spMkLst>
        </pc:spChg>
        <pc:spChg chg="del">
          <ac:chgData name="Victor Buga" userId="3dae73f87e14a874" providerId="LiveId" clId="{D2E95207-2A8B-4C47-B554-C57AC92CA06E}" dt="2022-07-14T15:43:30.006" v="3851" actId="478"/>
          <ac:spMkLst>
            <pc:docMk/>
            <pc:sldMk cId="2407611499" sldId="304"/>
            <ac:spMk id="28" creationId="{7AF93A45-FA79-4EDF-8600-5A22D7A92925}"/>
          </ac:spMkLst>
        </pc:spChg>
        <pc:spChg chg="mod">
          <ac:chgData name="Victor Buga" userId="3dae73f87e14a874" providerId="LiveId" clId="{D2E95207-2A8B-4C47-B554-C57AC92CA06E}" dt="2022-07-14T12:47:58.688" v="2923" actId="1076"/>
          <ac:spMkLst>
            <pc:docMk/>
            <pc:sldMk cId="2407611499" sldId="304"/>
            <ac:spMk id="29" creationId="{C728ABC3-3E10-4878-BF27-B4B2658A7A5A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30" creationId="{385FC87A-0314-426E-AF19-B9B396E9A36E}"/>
          </ac:spMkLst>
        </pc:spChg>
        <pc:spChg chg="del">
          <ac:chgData name="Victor Buga" userId="3dae73f87e14a874" providerId="LiveId" clId="{D2E95207-2A8B-4C47-B554-C57AC92CA06E}" dt="2022-07-14T15:43:30.006" v="3851" actId="478"/>
          <ac:spMkLst>
            <pc:docMk/>
            <pc:sldMk cId="2407611499" sldId="304"/>
            <ac:spMk id="30" creationId="{89317A7E-79AC-45ED-843E-79ED37D69F09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31" creationId="{D92D9D16-7009-41C5-ABFE-B036D9D4E0D5}"/>
          </ac:spMkLst>
        </pc:spChg>
        <pc:spChg chg="del">
          <ac:chgData name="Victor Buga" userId="3dae73f87e14a874" providerId="LiveId" clId="{D2E95207-2A8B-4C47-B554-C57AC92CA06E}" dt="2022-07-14T15:43:30.006" v="3851" actId="478"/>
          <ac:spMkLst>
            <pc:docMk/>
            <pc:sldMk cId="2407611499" sldId="304"/>
            <ac:spMk id="31" creationId="{F77384BB-92F4-45B6-915E-5B6A0657A994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32" creationId="{4A747EEF-B5C6-483B-A2A2-E80598488BEE}"/>
          </ac:spMkLst>
        </pc:spChg>
        <pc:spChg chg="del">
          <ac:chgData name="Victor Buga" userId="3dae73f87e14a874" providerId="LiveId" clId="{D2E95207-2A8B-4C47-B554-C57AC92CA06E}" dt="2022-07-14T15:43:30.006" v="3851" actId="478"/>
          <ac:spMkLst>
            <pc:docMk/>
            <pc:sldMk cId="2407611499" sldId="304"/>
            <ac:spMk id="32" creationId="{E607B219-C7EB-4FF4-AD40-08D76830C2CF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33" creationId="{109FF4BF-9206-4AE7-80D1-289F5965CCF0}"/>
          </ac:spMkLst>
        </pc:spChg>
        <pc:spChg chg="del">
          <ac:chgData name="Victor Buga" userId="3dae73f87e14a874" providerId="LiveId" clId="{D2E95207-2A8B-4C47-B554-C57AC92CA06E}" dt="2022-07-14T15:43:30.006" v="3851" actId="478"/>
          <ac:spMkLst>
            <pc:docMk/>
            <pc:sldMk cId="2407611499" sldId="304"/>
            <ac:spMk id="34" creationId="{3DC4705C-0C15-4EA0-B6F3-79C14866571C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34" creationId="{83AD44CC-32B5-48F2-9812-B2A6DE04F194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35" creationId="{1448AE2E-6464-4563-9D69-7ABE877B2772}"/>
          </ac:spMkLst>
        </pc:spChg>
        <pc:spChg chg="del">
          <ac:chgData name="Victor Buga" userId="3dae73f87e14a874" providerId="LiveId" clId="{D2E95207-2A8B-4C47-B554-C57AC92CA06E}" dt="2022-07-14T15:43:30.006" v="3851" actId="478"/>
          <ac:spMkLst>
            <pc:docMk/>
            <pc:sldMk cId="2407611499" sldId="304"/>
            <ac:spMk id="35" creationId="{9A9DF8D0-2428-4CBB-B818-EB35A192D9F9}"/>
          </ac:spMkLst>
        </pc:spChg>
        <pc:spChg chg="del">
          <ac:chgData name="Victor Buga" userId="3dae73f87e14a874" providerId="LiveId" clId="{D2E95207-2A8B-4C47-B554-C57AC92CA06E}" dt="2022-07-14T15:43:30.006" v="3851" actId="478"/>
          <ac:spMkLst>
            <pc:docMk/>
            <pc:sldMk cId="2407611499" sldId="304"/>
            <ac:spMk id="36" creationId="{CC8FB1B0-3C00-480A-A188-8114E522C385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36" creationId="{FAE5A1B7-4D2F-4E07-8665-13B2513A08F2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37" creationId="{A82F757B-564F-4A71-823B-FB1FC5CE4B26}"/>
          </ac:spMkLst>
        </pc:spChg>
        <pc:spChg chg="mod">
          <ac:chgData name="Victor Buga" userId="3dae73f87e14a874" providerId="LiveId" clId="{D2E95207-2A8B-4C47-B554-C57AC92CA06E}" dt="2022-07-14T12:49:28.942" v="2955" actId="1076"/>
          <ac:spMkLst>
            <pc:docMk/>
            <pc:sldMk cId="2407611499" sldId="304"/>
            <ac:spMk id="38" creationId="{73E0BCC9-ED51-4324-9AB6-5D05E6995096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39" creationId="{88D8A599-348C-45C1-AD7C-26FA27A7B1B6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40" creationId="{987AAE66-F3B1-4908-A323-222D5D338DDC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41" creationId="{CAA97A6C-4245-49EF-948C-C7BBF3F74FAA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42" creationId="{162204AC-876C-4D07-A04C-B79A4968EE63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43" creationId="{7EC29FEB-8F5E-46EA-8D58-13E65CE9AC6E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44" creationId="{4ED5968C-15F9-4090-951C-4EBECDEA1949}"/>
          </ac:spMkLst>
        </pc:spChg>
        <pc:spChg chg="add mod">
          <ac:chgData name="Victor Buga" userId="3dae73f87e14a874" providerId="LiveId" clId="{D2E95207-2A8B-4C47-B554-C57AC92CA06E}" dt="2022-07-14T16:17:14.104" v="4251"/>
          <ac:spMkLst>
            <pc:docMk/>
            <pc:sldMk cId="2407611499" sldId="304"/>
            <ac:spMk id="45" creationId="{1C1FE62A-23CA-447E-8816-031CC42DB13D}"/>
          </ac:spMkLst>
        </pc:spChg>
        <pc:spChg chg="del">
          <ac:chgData name="Victor Buga" userId="3dae73f87e14a874" providerId="LiveId" clId="{D2E95207-2A8B-4C47-B554-C57AC92CA06E}" dt="2022-07-14T15:43:30.006" v="3851" actId="478"/>
          <ac:spMkLst>
            <pc:docMk/>
            <pc:sldMk cId="2407611499" sldId="304"/>
            <ac:spMk id="50" creationId="{27AEFB02-4488-411F-8636-BD99A5D2B433}"/>
          </ac:spMkLst>
        </pc:spChg>
        <pc:spChg chg="del">
          <ac:chgData name="Victor Buga" userId="3dae73f87e14a874" providerId="LiveId" clId="{D2E95207-2A8B-4C47-B554-C57AC92CA06E}" dt="2022-07-14T15:43:30.006" v="3851" actId="478"/>
          <ac:spMkLst>
            <pc:docMk/>
            <pc:sldMk cId="2407611499" sldId="304"/>
            <ac:spMk id="51" creationId="{8B272E1D-6A16-4D19-B910-25934D70DBCD}"/>
          </ac:spMkLst>
        </pc:spChg>
        <pc:picChg chg="add mod">
          <ac:chgData name="Victor Buga" userId="3dae73f87e14a874" providerId="LiveId" clId="{D2E95207-2A8B-4C47-B554-C57AC92CA06E}" dt="2022-07-14T12:48:27.300" v="2945" actId="1076"/>
          <ac:picMkLst>
            <pc:docMk/>
            <pc:sldMk cId="2407611499" sldId="304"/>
            <ac:picMk id="3" creationId="{02E12472-572A-4069-8E71-BD496D86CA15}"/>
          </ac:picMkLst>
        </pc:picChg>
        <pc:picChg chg="del">
          <ac:chgData name="Victor Buga" userId="3dae73f87e14a874" providerId="LiveId" clId="{D2E95207-2A8B-4C47-B554-C57AC92CA06E}" dt="2022-07-14T12:43:20.313" v="2863" actId="478"/>
          <ac:picMkLst>
            <pc:docMk/>
            <pc:sldMk cId="2407611499" sldId="304"/>
            <ac:picMk id="4" creationId="{AC46AE83-7014-4CE3-8E10-8E2614A842DB}"/>
          </ac:picMkLst>
        </pc:picChg>
        <pc:picChg chg="add mod">
          <ac:chgData name="Victor Buga" userId="3dae73f87e14a874" providerId="LiveId" clId="{D2E95207-2A8B-4C47-B554-C57AC92CA06E}" dt="2022-07-14T12:48:24.894" v="2944" actId="1076"/>
          <ac:picMkLst>
            <pc:docMk/>
            <pc:sldMk cId="2407611499" sldId="304"/>
            <ac:picMk id="6" creationId="{14710D86-59FA-4114-9CC5-FE928EF1B97E}"/>
          </ac:picMkLst>
        </pc:picChg>
        <pc:picChg chg="del">
          <ac:chgData name="Victor Buga" userId="3dae73f87e14a874" providerId="LiveId" clId="{D2E95207-2A8B-4C47-B554-C57AC92CA06E}" dt="2022-07-14T12:43:19.919" v="2862" actId="478"/>
          <ac:picMkLst>
            <pc:docMk/>
            <pc:sldMk cId="2407611499" sldId="304"/>
            <ac:picMk id="8" creationId="{637B2E05-661D-41B9-8BA3-BA64A561ED35}"/>
          </ac:picMkLst>
        </pc:picChg>
        <pc:picChg chg="add mod">
          <ac:chgData name="Victor Buga" userId="3dae73f87e14a874" providerId="LiveId" clId="{D2E95207-2A8B-4C47-B554-C57AC92CA06E}" dt="2022-07-14T12:47:54.466" v="2922" actId="1076"/>
          <ac:picMkLst>
            <pc:docMk/>
            <pc:sldMk cId="2407611499" sldId="304"/>
            <ac:picMk id="9" creationId="{2A92CD41-BF5F-423D-90B6-11AD1892F0FF}"/>
          </ac:picMkLst>
        </pc:picChg>
        <pc:picChg chg="del">
          <ac:chgData name="Victor Buga" userId="3dae73f87e14a874" providerId="LiveId" clId="{D2E95207-2A8B-4C47-B554-C57AC92CA06E}" dt="2022-07-14T12:43:19.480" v="2861" actId="478"/>
          <ac:picMkLst>
            <pc:docMk/>
            <pc:sldMk cId="2407611499" sldId="304"/>
            <ac:picMk id="11" creationId="{A7667AF0-013F-4B4D-9876-B355864D4785}"/>
          </ac:picMkLst>
        </pc:picChg>
        <pc:picChg chg="add mod">
          <ac:chgData name="Victor Buga" userId="3dae73f87e14a874" providerId="LiveId" clId="{D2E95207-2A8B-4C47-B554-C57AC92CA06E}" dt="2022-07-14T12:47:51.437" v="2921" actId="1076"/>
          <ac:picMkLst>
            <pc:docMk/>
            <pc:sldMk cId="2407611499" sldId="304"/>
            <ac:picMk id="13" creationId="{9E1D94E0-FA9A-4120-973C-F79F3B57DB8B}"/>
          </ac:picMkLst>
        </pc:picChg>
        <pc:picChg chg="del">
          <ac:chgData name="Victor Buga" userId="3dae73f87e14a874" providerId="LiveId" clId="{D2E95207-2A8B-4C47-B554-C57AC92CA06E}" dt="2022-07-14T12:45:39.433" v="2896" actId="478"/>
          <ac:picMkLst>
            <pc:docMk/>
            <pc:sldMk cId="2407611499" sldId="304"/>
            <ac:picMk id="14" creationId="{BCE279E7-411E-4C5F-B460-B0F112B8A5FC}"/>
          </ac:picMkLst>
        </pc:picChg>
        <pc:picChg chg="del">
          <ac:chgData name="Victor Buga" userId="3dae73f87e14a874" providerId="LiveId" clId="{D2E95207-2A8B-4C47-B554-C57AC92CA06E}" dt="2022-07-14T12:43:21.106" v="2865" actId="478"/>
          <ac:picMkLst>
            <pc:docMk/>
            <pc:sldMk cId="2407611499" sldId="304"/>
            <ac:picMk id="18" creationId="{2EFF5569-F950-4057-A2EF-4AE779181831}"/>
          </ac:picMkLst>
        </pc:picChg>
        <pc:picChg chg="del">
          <ac:chgData name="Victor Buga" userId="3dae73f87e14a874" providerId="LiveId" clId="{D2E95207-2A8B-4C47-B554-C57AC92CA06E}" dt="2022-07-14T12:43:20.733" v="2864" actId="478"/>
          <ac:picMkLst>
            <pc:docMk/>
            <pc:sldMk cId="2407611499" sldId="304"/>
            <ac:picMk id="20" creationId="{777B935D-6D7E-45E0-9CD9-27E77A6672A8}"/>
          </ac:picMkLst>
        </pc:picChg>
      </pc:sldChg>
      <pc:sldChg chg="addSp delSp modSp add mod">
        <pc:chgData name="Victor Buga" userId="3dae73f87e14a874" providerId="LiveId" clId="{D2E95207-2A8B-4C47-B554-C57AC92CA06E}" dt="2022-07-14T16:21:44.677" v="4285" actId="207"/>
        <pc:sldMkLst>
          <pc:docMk/>
          <pc:sldMk cId="2618369365" sldId="305"/>
        </pc:sldMkLst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12" creationId="{14870162-FE42-43C9-A08D-1A6FEA33CC62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13" creationId="{5F38FAF0-70FE-4CC3-9D8C-4E8F36996624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15" creationId="{D6FA4E03-9408-4EEE-83BD-BAEEFDABF564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17" creationId="{908545C9-2934-4108-A4B3-ADDDB3FD32BC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18" creationId="{3DF5F9C9-D27E-44D3-9B81-F12E8137F4CA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19" creationId="{567ABB75-6CD9-401B-B322-105D54EEC9F8}"/>
          </ac:spMkLst>
        </pc:spChg>
        <pc:spChg chg="add mod">
          <ac:chgData name="Victor Buga" userId="3dae73f87e14a874" providerId="LiveId" clId="{D2E95207-2A8B-4C47-B554-C57AC92CA06E}" dt="2022-07-14T16:21:44.677" v="4285" actId="207"/>
          <ac:spMkLst>
            <pc:docMk/>
            <pc:sldMk cId="2618369365" sldId="305"/>
            <ac:spMk id="20" creationId="{74AFAE72-5C64-4008-AEDD-A272DED7041C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21" creationId="{11A9C3F3-0BD2-44E5-8C3D-08FA1D04E795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22" creationId="{39A158CB-628F-40E9-A273-60EB4FF37CC4}"/>
          </ac:spMkLst>
        </pc:spChg>
        <pc:spChg chg="del">
          <ac:chgData name="Victor Buga" userId="3dae73f87e14a874" providerId="LiveId" clId="{D2E95207-2A8B-4C47-B554-C57AC92CA06E}" dt="2022-07-14T15:43:36.321" v="3852" actId="478"/>
          <ac:spMkLst>
            <pc:docMk/>
            <pc:sldMk cId="2618369365" sldId="305"/>
            <ac:spMk id="22" creationId="{5503C609-B2B4-44A4-A8FC-D08CC3021C9E}"/>
          </ac:spMkLst>
        </pc:spChg>
        <pc:spChg chg="mod">
          <ac:chgData name="Victor Buga" userId="3dae73f87e14a874" providerId="LiveId" clId="{D2E95207-2A8B-4C47-B554-C57AC92CA06E}" dt="2022-07-14T13:03:01.986" v="3122" actId="1076"/>
          <ac:spMkLst>
            <pc:docMk/>
            <pc:sldMk cId="2618369365" sldId="305"/>
            <ac:spMk id="23" creationId="{049614E9-89CC-44F5-9295-6248F84724D2}"/>
          </ac:spMkLst>
        </pc:spChg>
        <pc:spChg chg="del">
          <ac:chgData name="Victor Buga" userId="3dae73f87e14a874" providerId="LiveId" clId="{D2E95207-2A8B-4C47-B554-C57AC92CA06E}" dt="2022-07-14T15:43:36.321" v="3852" actId="478"/>
          <ac:spMkLst>
            <pc:docMk/>
            <pc:sldMk cId="2618369365" sldId="305"/>
            <ac:spMk id="24" creationId="{01DBD6E6-D552-4429-BAFE-B4DE2A39F36C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24" creationId="{7ADF9F59-451C-4A0A-8829-210BC3E3836A}"/>
          </ac:spMkLst>
        </pc:spChg>
        <pc:spChg chg="del">
          <ac:chgData name="Victor Buga" userId="3dae73f87e14a874" providerId="LiveId" clId="{D2E95207-2A8B-4C47-B554-C57AC92CA06E}" dt="2022-07-14T15:43:36.321" v="3852" actId="478"/>
          <ac:spMkLst>
            <pc:docMk/>
            <pc:sldMk cId="2618369365" sldId="305"/>
            <ac:spMk id="25" creationId="{A9F1389A-C635-449F-BD0E-7E9C47736660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25" creationId="{EEB618AD-7611-4FA1-8575-EC006D3E0549}"/>
          </ac:spMkLst>
        </pc:spChg>
        <pc:spChg chg="del">
          <ac:chgData name="Victor Buga" userId="3dae73f87e14a874" providerId="LiveId" clId="{D2E95207-2A8B-4C47-B554-C57AC92CA06E}" dt="2022-07-14T15:43:36.321" v="3852" actId="478"/>
          <ac:spMkLst>
            <pc:docMk/>
            <pc:sldMk cId="2618369365" sldId="305"/>
            <ac:spMk id="26" creationId="{1CA94097-8EB6-4421-B79C-E4F78B126121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26" creationId="{58802990-F693-4AE3-B6CA-1D803EDF03F4}"/>
          </ac:spMkLst>
        </pc:spChg>
        <pc:spChg chg="del">
          <ac:chgData name="Victor Buga" userId="3dae73f87e14a874" providerId="LiveId" clId="{D2E95207-2A8B-4C47-B554-C57AC92CA06E}" dt="2022-07-14T15:43:36.321" v="3852" actId="478"/>
          <ac:spMkLst>
            <pc:docMk/>
            <pc:sldMk cId="2618369365" sldId="305"/>
            <ac:spMk id="27" creationId="{41FB9835-BE2C-4968-94D9-8A87539A1064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27" creationId="{432B536E-B310-402B-AD11-F8F0D91C3F28}"/>
          </ac:spMkLst>
        </pc:spChg>
        <pc:spChg chg="del">
          <ac:chgData name="Victor Buga" userId="3dae73f87e14a874" providerId="LiveId" clId="{D2E95207-2A8B-4C47-B554-C57AC92CA06E}" dt="2022-07-14T15:43:36.321" v="3852" actId="478"/>
          <ac:spMkLst>
            <pc:docMk/>
            <pc:sldMk cId="2618369365" sldId="305"/>
            <ac:spMk id="28" creationId="{7AF93A45-FA79-4EDF-8600-5A22D7A92925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28" creationId="{F15359C6-30F7-4ADA-BD56-03255CD4DEC7}"/>
          </ac:spMkLst>
        </pc:spChg>
        <pc:spChg chg="mod">
          <ac:chgData name="Victor Buga" userId="3dae73f87e14a874" providerId="LiveId" clId="{D2E95207-2A8B-4C47-B554-C57AC92CA06E}" dt="2022-07-14T13:03:05.774" v="3123" actId="1076"/>
          <ac:spMkLst>
            <pc:docMk/>
            <pc:sldMk cId="2618369365" sldId="305"/>
            <ac:spMk id="29" creationId="{C728ABC3-3E10-4878-BF27-B4B2658A7A5A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30" creationId="{759D00CC-BC8B-4060-B3FD-8D900ACD84F0}"/>
          </ac:spMkLst>
        </pc:spChg>
        <pc:spChg chg="del">
          <ac:chgData name="Victor Buga" userId="3dae73f87e14a874" providerId="LiveId" clId="{D2E95207-2A8B-4C47-B554-C57AC92CA06E}" dt="2022-07-14T15:43:36.321" v="3852" actId="478"/>
          <ac:spMkLst>
            <pc:docMk/>
            <pc:sldMk cId="2618369365" sldId="305"/>
            <ac:spMk id="30" creationId="{89317A7E-79AC-45ED-843E-79ED37D69F09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31" creationId="{D5278117-FE06-4807-BE57-827C23F6CFFE}"/>
          </ac:spMkLst>
        </pc:spChg>
        <pc:spChg chg="del">
          <ac:chgData name="Victor Buga" userId="3dae73f87e14a874" providerId="LiveId" clId="{D2E95207-2A8B-4C47-B554-C57AC92CA06E}" dt="2022-07-14T15:43:36.321" v="3852" actId="478"/>
          <ac:spMkLst>
            <pc:docMk/>
            <pc:sldMk cId="2618369365" sldId="305"/>
            <ac:spMk id="31" creationId="{F77384BB-92F4-45B6-915E-5B6A0657A994}"/>
          </ac:spMkLst>
        </pc:spChg>
        <pc:spChg chg="del">
          <ac:chgData name="Victor Buga" userId="3dae73f87e14a874" providerId="LiveId" clId="{D2E95207-2A8B-4C47-B554-C57AC92CA06E}" dt="2022-07-14T15:43:36.321" v="3852" actId="478"/>
          <ac:spMkLst>
            <pc:docMk/>
            <pc:sldMk cId="2618369365" sldId="305"/>
            <ac:spMk id="32" creationId="{E607B219-C7EB-4FF4-AD40-08D76830C2CF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32" creationId="{F964C4E7-58F4-442B-BBA9-BCE312333FEF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33" creationId="{BB2A0D41-EC2B-4556-B7BC-F080AA37C969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34" creationId="{3D664BF9-B579-4F0B-802C-AFA84ACB694D}"/>
          </ac:spMkLst>
        </pc:spChg>
        <pc:spChg chg="del">
          <ac:chgData name="Victor Buga" userId="3dae73f87e14a874" providerId="LiveId" clId="{D2E95207-2A8B-4C47-B554-C57AC92CA06E}" dt="2022-07-14T15:43:36.321" v="3852" actId="478"/>
          <ac:spMkLst>
            <pc:docMk/>
            <pc:sldMk cId="2618369365" sldId="305"/>
            <ac:spMk id="34" creationId="{3DC4705C-0C15-4EA0-B6F3-79C14866571C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35" creationId="{504C74C0-7D68-4EB2-96DF-7E017A2EA67D}"/>
          </ac:spMkLst>
        </pc:spChg>
        <pc:spChg chg="del">
          <ac:chgData name="Victor Buga" userId="3dae73f87e14a874" providerId="LiveId" clId="{D2E95207-2A8B-4C47-B554-C57AC92CA06E}" dt="2022-07-14T15:43:36.321" v="3852" actId="478"/>
          <ac:spMkLst>
            <pc:docMk/>
            <pc:sldMk cId="2618369365" sldId="305"/>
            <ac:spMk id="35" creationId="{9A9DF8D0-2428-4CBB-B818-EB35A192D9F9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36" creationId="{A62521FB-4B1E-44E9-A739-6C5293FBB406}"/>
          </ac:spMkLst>
        </pc:spChg>
        <pc:spChg chg="del">
          <ac:chgData name="Victor Buga" userId="3dae73f87e14a874" providerId="LiveId" clId="{D2E95207-2A8B-4C47-B554-C57AC92CA06E}" dt="2022-07-14T15:43:36.321" v="3852" actId="478"/>
          <ac:spMkLst>
            <pc:docMk/>
            <pc:sldMk cId="2618369365" sldId="305"/>
            <ac:spMk id="36" creationId="{CC8FB1B0-3C00-480A-A188-8114E522C385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37" creationId="{A5C39214-CA36-4B16-9E34-EEB8189078F8}"/>
          </ac:spMkLst>
        </pc:spChg>
        <pc:spChg chg="mod">
          <ac:chgData name="Victor Buga" userId="3dae73f87e14a874" providerId="LiveId" clId="{D2E95207-2A8B-4C47-B554-C57AC92CA06E}" dt="2022-07-14T12:52:32.329" v="3024" actId="1076"/>
          <ac:spMkLst>
            <pc:docMk/>
            <pc:sldMk cId="2618369365" sldId="305"/>
            <ac:spMk id="38" creationId="{73E0BCC9-ED51-4324-9AB6-5D05E6995096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39" creationId="{429B0B48-18AB-478E-8FAE-DCF8FB7CA679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40" creationId="{9DCAB5FB-F528-4597-AF92-E212BF06BF57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41" creationId="{40AFB184-F419-4EAD-BBA6-5B12DF05A78D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42" creationId="{04555FD3-1B65-4D80-BC55-B7393FC04A51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43" creationId="{F49657F2-08AF-4E7D-A12C-C9CE61DAA01C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44" creationId="{F52318B6-2E30-4750-B83B-BB920511D6C9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45" creationId="{04C1E831-A79E-4EC3-84E5-C5CC667E0E73}"/>
          </ac:spMkLst>
        </pc:spChg>
        <pc:spChg chg="add mod">
          <ac:chgData name="Victor Buga" userId="3dae73f87e14a874" providerId="LiveId" clId="{D2E95207-2A8B-4C47-B554-C57AC92CA06E}" dt="2022-07-14T16:17:15.586" v="4252"/>
          <ac:spMkLst>
            <pc:docMk/>
            <pc:sldMk cId="2618369365" sldId="305"/>
            <ac:spMk id="46" creationId="{D598B997-DF90-4229-9C87-8BF83CD5452A}"/>
          </ac:spMkLst>
        </pc:spChg>
        <pc:spChg chg="del">
          <ac:chgData name="Victor Buga" userId="3dae73f87e14a874" providerId="LiveId" clId="{D2E95207-2A8B-4C47-B554-C57AC92CA06E}" dt="2022-07-14T15:43:36.321" v="3852" actId="478"/>
          <ac:spMkLst>
            <pc:docMk/>
            <pc:sldMk cId="2618369365" sldId="305"/>
            <ac:spMk id="50" creationId="{27AEFB02-4488-411F-8636-BD99A5D2B433}"/>
          </ac:spMkLst>
        </pc:spChg>
        <pc:spChg chg="del">
          <ac:chgData name="Victor Buga" userId="3dae73f87e14a874" providerId="LiveId" clId="{D2E95207-2A8B-4C47-B554-C57AC92CA06E}" dt="2022-07-14T15:43:36.321" v="3852" actId="478"/>
          <ac:spMkLst>
            <pc:docMk/>
            <pc:sldMk cId="2618369365" sldId="305"/>
            <ac:spMk id="51" creationId="{8B272E1D-6A16-4D19-B910-25934D70DBCD}"/>
          </ac:spMkLst>
        </pc:spChg>
        <pc:picChg chg="del">
          <ac:chgData name="Victor Buga" userId="3dae73f87e14a874" providerId="LiveId" clId="{D2E95207-2A8B-4C47-B554-C57AC92CA06E}" dt="2022-07-14T12:49:42.764" v="2958" actId="478"/>
          <ac:picMkLst>
            <pc:docMk/>
            <pc:sldMk cId="2618369365" sldId="305"/>
            <ac:picMk id="3" creationId="{02E12472-572A-4069-8E71-BD496D86CA15}"/>
          </ac:picMkLst>
        </pc:picChg>
        <pc:picChg chg="add mod">
          <ac:chgData name="Victor Buga" userId="3dae73f87e14a874" providerId="LiveId" clId="{D2E95207-2A8B-4C47-B554-C57AC92CA06E}" dt="2022-07-14T13:02:56.144" v="3120" actId="1076"/>
          <ac:picMkLst>
            <pc:docMk/>
            <pc:sldMk cId="2618369365" sldId="305"/>
            <ac:picMk id="4" creationId="{E96745AA-1E4D-44F0-9D12-93532C2BAF7C}"/>
          </ac:picMkLst>
        </pc:picChg>
        <pc:picChg chg="del">
          <ac:chgData name="Victor Buga" userId="3dae73f87e14a874" providerId="LiveId" clId="{D2E95207-2A8B-4C47-B554-C57AC92CA06E}" dt="2022-07-14T12:49:41.809" v="2957" actId="478"/>
          <ac:picMkLst>
            <pc:docMk/>
            <pc:sldMk cId="2618369365" sldId="305"/>
            <ac:picMk id="6" creationId="{14710D86-59FA-4114-9CC5-FE928EF1B97E}"/>
          </ac:picMkLst>
        </pc:picChg>
        <pc:picChg chg="add mod">
          <ac:chgData name="Victor Buga" userId="3dae73f87e14a874" providerId="LiveId" clId="{D2E95207-2A8B-4C47-B554-C57AC92CA06E}" dt="2022-07-14T13:02:47.425" v="3118" actId="1076"/>
          <ac:picMkLst>
            <pc:docMk/>
            <pc:sldMk cId="2618369365" sldId="305"/>
            <ac:picMk id="7" creationId="{659F63DB-4494-4E55-AD5A-549EE5003541}"/>
          </ac:picMkLst>
        </pc:picChg>
        <pc:picChg chg="del">
          <ac:chgData name="Victor Buga" userId="3dae73f87e14a874" providerId="LiveId" clId="{D2E95207-2A8B-4C47-B554-C57AC92CA06E}" dt="2022-07-14T12:49:43.666" v="2959" actId="478"/>
          <ac:picMkLst>
            <pc:docMk/>
            <pc:sldMk cId="2618369365" sldId="305"/>
            <ac:picMk id="9" creationId="{2A92CD41-BF5F-423D-90B6-11AD1892F0FF}"/>
          </ac:picMkLst>
        </pc:picChg>
        <pc:picChg chg="add mod">
          <ac:chgData name="Victor Buga" userId="3dae73f87e14a874" providerId="LiveId" clId="{D2E95207-2A8B-4C47-B554-C57AC92CA06E}" dt="2022-07-14T13:02:43.335" v="3116" actId="1076"/>
          <ac:picMkLst>
            <pc:docMk/>
            <pc:sldMk cId="2618369365" sldId="305"/>
            <ac:picMk id="11" creationId="{A29E33FD-7F2D-48ED-9931-4A1FFCB1F4E1}"/>
          </ac:picMkLst>
        </pc:picChg>
        <pc:picChg chg="del">
          <ac:chgData name="Victor Buga" userId="3dae73f87e14a874" providerId="LiveId" clId="{D2E95207-2A8B-4C47-B554-C57AC92CA06E}" dt="2022-07-14T12:49:44.553" v="2960" actId="478"/>
          <ac:picMkLst>
            <pc:docMk/>
            <pc:sldMk cId="2618369365" sldId="305"/>
            <ac:picMk id="13" creationId="{9E1D94E0-FA9A-4120-973C-F79F3B57DB8B}"/>
          </ac:picMkLst>
        </pc:picChg>
        <pc:picChg chg="add mod">
          <ac:chgData name="Victor Buga" userId="3dae73f87e14a874" providerId="LiveId" clId="{D2E95207-2A8B-4C47-B554-C57AC92CA06E}" dt="2022-07-14T13:02:58.490" v="3121" actId="1076"/>
          <ac:picMkLst>
            <pc:docMk/>
            <pc:sldMk cId="2618369365" sldId="305"/>
            <ac:picMk id="14" creationId="{1714A8FA-CC9F-4EC5-A8B6-7AA1A4934B06}"/>
          </ac:picMkLst>
        </pc:picChg>
      </pc:sldChg>
      <pc:sldChg chg="addSp delSp modSp add mod">
        <pc:chgData name="Victor Buga" userId="3dae73f87e14a874" providerId="LiveId" clId="{D2E95207-2A8B-4C47-B554-C57AC92CA06E}" dt="2022-07-14T16:21:55.061" v="4286" actId="207"/>
        <pc:sldMkLst>
          <pc:docMk/>
          <pc:sldMk cId="1142714168" sldId="306"/>
        </pc:sldMkLst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11" creationId="{A90082E9-91D4-44D2-B492-9C31F8EE29C2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12" creationId="{67DDC248-F2E7-4B22-A91A-DED408D12B2E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14" creationId="{19F6DBA4-9226-442C-A245-25D7C5AF8817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15" creationId="{8A557F7C-5010-4A11-8643-B352DE77E36F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17" creationId="{3BA4322F-3930-4CFC-BDF9-746ACD2E8AE4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18" creationId="{32025931-F5AB-4DC1-B5BA-DB32CE886AB2}"/>
          </ac:spMkLst>
        </pc:spChg>
        <pc:spChg chg="add mod">
          <ac:chgData name="Victor Buga" userId="3dae73f87e14a874" providerId="LiveId" clId="{D2E95207-2A8B-4C47-B554-C57AC92CA06E}" dt="2022-07-14T16:21:55.061" v="4286" actId="207"/>
          <ac:spMkLst>
            <pc:docMk/>
            <pc:sldMk cId="1142714168" sldId="306"/>
            <ac:spMk id="19" creationId="{2AD1BD23-8336-4781-AB98-83E5DD653599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20" creationId="{2021C678-2DA9-4888-A95D-8834341B585F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21" creationId="{20EC23CB-973C-4DFB-AC44-CAA70602C0F7}"/>
          </ac:spMkLst>
        </pc:spChg>
        <pc:spChg chg="del">
          <ac:chgData name="Victor Buga" userId="3dae73f87e14a874" providerId="LiveId" clId="{D2E95207-2A8B-4C47-B554-C57AC92CA06E}" dt="2022-07-14T15:43:41.387" v="3853" actId="478"/>
          <ac:spMkLst>
            <pc:docMk/>
            <pc:sldMk cId="1142714168" sldId="306"/>
            <ac:spMk id="22" creationId="{5503C609-B2B4-44A4-A8FC-D08CC3021C9E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22" creationId="{8AB4FE6C-5805-4F73-8BBE-97EF7DEE02E7}"/>
          </ac:spMkLst>
        </pc:spChg>
        <pc:spChg chg="mod">
          <ac:chgData name="Victor Buga" userId="3dae73f87e14a874" providerId="LiveId" clId="{D2E95207-2A8B-4C47-B554-C57AC92CA06E}" dt="2022-07-14T13:02:04.710" v="3108" actId="1076"/>
          <ac:spMkLst>
            <pc:docMk/>
            <pc:sldMk cId="1142714168" sldId="306"/>
            <ac:spMk id="23" creationId="{049614E9-89CC-44F5-9295-6248F84724D2}"/>
          </ac:spMkLst>
        </pc:spChg>
        <pc:spChg chg="del">
          <ac:chgData name="Victor Buga" userId="3dae73f87e14a874" providerId="LiveId" clId="{D2E95207-2A8B-4C47-B554-C57AC92CA06E}" dt="2022-07-14T15:43:41.387" v="3853" actId="478"/>
          <ac:spMkLst>
            <pc:docMk/>
            <pc:sldMk cId="1142714168" sldId="306"/>
            <ac:spMk id="24" creationId="{01DBD6E6-D552-4429-BAFE-B4DE2A39F36C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24" creationId="{E4FBCE78-8E84-4710-AC7B-E71D92C173B6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25" creationId="{702E4F6B-4B1C-4360-B001-0598310D7B98}"/>
          </ac:spMkLst>
        </pc:spChg>
        <pc:spChg chg="del">
          <ac:chgData name="Victor Buga" userId="3dae73f87e14a874" providerId="LiveId" clId="{D2E95207-2A8B-4C47-B554-C57AC92CA06E}" dt="2022-07-14T15:43:41.387" v="3853" actId="478"/>
          <ac:spMkLst>
            <pc:docMk/>
            <pc:sldMk cId="1142714168" sldId="306"/>
            <ac:spMk id="25" creationId="{A9F1389A-C635-449F-BD0E-7E9C47736660}"/>
          </ac:spMkLst>
        </pc:spChg>
        <pc:spChg chg="del">
          <ac:chgData name="Victor Buga" userId="3dae73f87e14a874" providerId="LiveId" clId="{D2E95207-2A8B-4C47-B554-C57AC92CA06E}" dt="2022-07-14T15:43:41.387" v="3853" actId="478"/>
          <ac:spMkLst>
            <pc:docMk/>
            <pc:sldMk cId="1142714168" sldId="306"/>
            <ac:spMk id="26" creationId="{1CA94097-8EB6-4421-B79C-E4F78B126121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26" creationId="{CDB76A81-5808-411F-9BBA-6CA4ED527221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27" creationId="{06FEF939-E808-4DA3-9D5D-6FFD1C114CFA}"/>
          </ac:spMkLst>
        </pc:spChg>
        <pc:spChg chg="del">
          <ac:chgData name="Victor Buga" userId="3dae73f87e14a874" providerId="LiveId" clId="{D2E95207-2A8B-4C47-B554-C57AC92CA06E}" dt="2022-07-14T15:43:41.387" v="3853" actId="478"/>
          <ac:spMkLst>
            <pc:docMk/>
            <pc:sldMk cId="1142714168" sldId="306"/>
            <ac:spMk id="27" creationId="{41FB9835-BE2C-4968-94D9-8A87539A1064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28" creationId="{0D3AF77F-B095-4D80-9B6C-4FB79CE5A8D0}"/>
          </ac:spMkLst>
        </pc:spChg>
        <pc:spChg chg="del">
          <ac:chgData name="Victor Buga" userId="3dae73f87e14a874" providerId="LiveId" clId="{D2E95207-2A8B-4C47-B554-C57AC92CA06E}" dt="2022-07-14T15:43:41.387" v="3853" actId="478"/>
          <ac:spMkLst>
            <pc:docMk/>
            <pc:sldMk cId="1142714168" sldId="306"/>
            <ac:spMk id="28" creationId="{7AF93A45-FA79-4EDF-8600-5A22D7A92925}"/>
          </ac:spMkLst>
        </pc:spChg>
        <pc:spChg chg="mod">
          <ac:chgData name="Victor Buga" userId="3dae73f87e14a874" providerId="LiveId" clId="{D2E95207-2A8B-4C47-B554-C57AC92CA06E}" dt="2022-07-14T13:02:01.943" v="3107" actId="1076"/>
          <ac:spMkLst>
            <pc:docMk/>
            <pc:sldMk cId="1142714168" sldId="306"/>
            <ac:spMk id="29" creationId="{C728ABC3-3E10-4878-BF27-B4B2658A7A5A}"/>
          </ac:spMkLst>
        </pc:spChg>
        <pc:spChg chg="del">
          <ac:chgData name="Victor Buga" userId="3dae73f87e14a874" providerId="LiveId" clId="{D2E95207-2A8B-4C47-B554-C57AC92CA06E}" dt="2022-07-14T15:43:41.387" v="3853" actId="478"/>
          <ac:spMkLst>
            <pc:docMk/>
            <pc:sldMk cId="1142714168" sldId="306"/>
            <ac:spMk id="30" creationId="{89317A7E-79AC-45ED-843E-79ED37D69F09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30" creationId="{95AFDBBC-FAF7-4CCF-9045-D7649AEAADFB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31" creationId="{B57C5012-A615-461D-8527-8BD3C152F329}"/>
          </ac:spMkLst>
        </pc:spChg>
        <pc:spChg chg="del">
          <ac:chgData name="Victor Buga" userId="3dae73f87e14a874" providerId="LiveId" clId="{D2E95207-2A8B-4C47-B554-C57AC92CA06E}" dt="2022-07-14T15:43:41.387" v="3853" actId="478"/>
          <ac:spMkLst>
            <pc:docMk/>
            <pc:sldMk cId="1142714168" sldId="306"/>
            <ac:spMk id="31" creationId="{F77384BB-92F4-45B6-915E-5B6A0657A994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32" creationId="{60AA637D-E753-4FD9-B1FB-E4AC9B8DF902}"/>
          </ac:spMkLst>
        </pc:spChg>
        <pc:spChg chg="del">
          <ac:chgData name="Victor Buga" userId="3dae73f87e14a874" providerId="LiveId" clId="{D2E95207-2A8B-4C47-B554-C57AC92CA06E}" dt="2022-07-14T15:43:41.387" v="3853" actId="478"/>
          <ac:spMkLst>
            <pc:docMk/>
            <pc:sldMk cId="1142714168" sldId="306"/>
            <ac:spMk id="32" creationId="{E607B219-C7EB-4FF4-AD40-08D76830C2CF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33" creationId="{BF12C5D9-67A7-410E-B300-5F4BAF5CE347}"/>
          </ac:spMkLst>
        </pc:spChg>
        <pc:spChg chg="del">
          <ac:chgData name="Victor Buga" userId="3dae73f87e14a874" providerId="LiveId" clId="{D2E95207-2A8B-4C47-B554-C57AC92CA06E}" dt="2022-07-14T15:43:41.387" v="3853" actId="478"/>
          <ac:spMkLst>
            <pc:docMk/>
            <pc:sldMk cId="1142714168" sldId="306"/>
            <ac:spMk id="34" creationId="{3DC4705C-0C15-4EA0-B6F3-79C14866571C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34" creationId="{BBC7AB80-F670-4157-B51E-DBB4CAB0E085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35" creationId="{06BAC979-B684-4C82-8084-BF9423292075}"/>
          </ac:spMkLst>
        </pc:spChg>
        <pc:spChg chg="del">
          <ac:chgData name="Victor Buga" userId="3dae73f87e14a874" providerId="LiveId" clId="{D2E95207-2A8B-4C47-B554-C57AC92CA06E}" dt="2022-07-14T15:43:41.387" v="3853" actId="478"/>
          <ac:spMkLst>
            <pc:docMk/>
            <pc:sldMk cId="1142714168" sldId="306"/>
            <ac:spMk id="35" creationId="{9A9DF8D0-2428-4CBB-B818-EB35A192D9F9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36" creationId="{80DACA82-1DC2-4813-B51C-28053C922180}"/>
          </ac:spMkLst>
        </pc:spChg>
        <pc:spChg chg="del">
          <ac:chgData name="Victor Buga" userId="3dae73f87e14a874" providerId="LiveId" clId="{D2E95207-2A8B-4C47-B554-C57AC92CA06E}" dt="2022-07-14T15:43:41.387" v="3853" actId="478"/>
          <ac:spMkLst>
            <pc:docMk/>
            <pc:sldMk cId="1142714168" sldId="306"/>
            <ac:spMk id="36" creationId="{CC8FB1B0-3C00-480A-A188-8114E522C385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37" creationId="{16CA4AC3-C1B2-4ECA-BF52-D4A4580120CA}"/>
          </ac:spMkLst>
        </pc:spChg>
        <pc:spChg chg="mod">
          <ac:chgData name="Victor Buga" userId="3dae73f87e14a874" providerId="LiveId" clId="{D2E95207-2A8B-4C47-B554-C57AC92CA06E}" dt="2022-07-14T12:56:53.161" v="3071" actId="1076"/>
          <ac:spMkLst>
            <pc:docMk/>
            <pc:sldMk cId="1142714168" sldId="306"/>
            <ac:spMk id="38" creationId="{73E0BCC9-ED51-4324-9AB6-5D05E6995096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39" creationId="{37726987-A223-4F13-8A98-1D7ECF6F5D09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40" creationId="{F6BF739D-C264-45B6-AC8E-4B2975348B55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41" creationId="{CA3632BC-D7D8-4327-9BA7-B8CB9D69BB39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42" creationId="{48E7B986-E68D-4C98-B476-F65E6B81E33D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43" creationId="{2303DB30-9814-4EFE-A11F-6A45E2F84178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44" creationId="{22B0DF92-A8C4-47B6-985F-331CD306C80E}"/>
          </ac:spMkLst>
        </pc:spChg>
        <pc:spChg chg="add mod">
          <ac:chgData name="Victor Buga" userId="3dae73f87e14a874" providerId="LiveId" clId="{D2E95207-2A8B-4C47-B554-C57AC92CA06E}" dt="2022-07-14T16:17:17.158" v="4253"/>
          <ac:spMkLst>
            <pc:docMk/>
            <pc:sldMk cId="1142714168" sldId="306"/>
            <ac:spMk id="45" creationId="{4F5AB59C-811E-40B5-B11E-4577F9F84B3E}"/>
          </ac:spMkLst>
        </pc:spChg>
        <pc:spChg chg="del">
          <ac:chgData name="Victor Buga" userId="3dae73f87e14a874" providerId="LiveId" clId="{D2E95207-2A8B-4C47-B554-C57AC92CA06E}" dt="2022-07-14T15:43:41.387" v="3853" actId="478"/>
          <ac:spMkLst>
            <pc:docMk/>
            <pc:sldMk cId="1142714168" sldId="306"/>
            <ac:spMk id="50" creationId="{27AEFB02-4488-411F-8636-BD99A5D2B433}"/>
          </ac:spMkLst>
        </pc:spChg>
        <pc:spChg chg="del">
          <ac:chgData name="Victor Buga" userId="3dae73f87e14a874" providerId="LiveId" clId="{D2E95207-2A8B-4C47-B554-C57AC92CA06E}" dt="2022-07-14T15:43:41.387" v="3853" actId="478"/>
          <ac:spMkLst>
            <pc:docMk/>
            <pc:sldMk cId="1142714168" sldId="306"/>
            <ac:spMk id="51" creationId="{8B272E1D-6A16-4D19-B910-25934D70DBCD}"/>
          </ac:spMkLst>
        </pc:spChg>
        <pc:picChg chg="add mod">
          <ac:chgData name="Victor Buga" userId="3dae73f87e14a874" providerId="LiveId" clId="{D2E95207-2A8B-4C47-B554-C57AC92CA06E}" dt="2022-07-14T13:01:55.660" v="3105" actId="1076"/>
          <ac:picMkLst>
            <pc:docMk/>
            <pc:sldMk cId="1142714168" sldId="306"/>
            <ac:picMk id="3" creationId="{77F238FD-185E-4290-A9AD-C8B922457286}"/>
          </ac:picMkLst>
        </pc:picChg>
        <pc:picChg chg="del">
          <ac:chgData name="Victor Buga" userId="3dae73f87e14a874" providerId="LiveId" clId="{D2E95207-2A8B-4C47-B554-C57AC92CA06E}" dt="2022-07-14T12:56:59.009" v="3074" actId="478"/>
          <ac:picMkLst>
            <pc:docMk/>
            <pc:sldMk cId="1142714168" sldId="306"/>
            <ac:picMk id="4" creationId="{E96745AA-1E4D-44F0-9D12-93532C2BAF7C}"/>
          </ac:picMkLst>
        </pc:picChg>
        <pc:picChg chg="add mod">
          <ac:chgData name="Victor Buga" userId="3dae73f87e14a874" providerId="LiveId" clId="{D2E95207-2A8B-4C47-B554-C57AC92CA06E}" dt="2022-07-14T13:01:58.321" v="3106" actId="1076"/>
          <ac:picMkLst>
            <pc:docMk/>
            <pc:sldMk cId="1142714168" sldId="306"/>
            <ac:picMk id="6" creationId="{67DB0955-732F-42E5-BDCE-D8B8E0C20E96}"/>
          </ac:picMkLst>
        </pc:picChg>
        <pc:picChg chg="del">
          <ac:chgData name="Victor Buga" userId="3dae73f87e14a874" providerId="LiveId" clId="{D2E95207-2A8B-4C47-B554-C57AC92CA06E}" dt="2022-07-14T12:56:59.479" v="3075" actId="478"/>
          <ac:picMkLst>
            <pc:docMk/>
            <pc:sldMk cId="1142714168" sldId="306"/>
            <ac:picMk id="7" creationId="{659F63DB-4494-4E55-AD5A-549EE5003541}"/>
          </ac:picMkLst>
        </pc:picChg>
        <pc:picChg chg="add mod">
          <ac:chgData name="Victor Buga" userId="3dae73f87e14a874" providerId="LiveId" clId="{D2E95207-2A8B-4C47-B554-C57AC92CA06E}" dt="2022-07-14T13:01:50.211" v="3103" actId="1076"/>
          <ac:picMkLst>
            <pc:docMk/>
            <pc:sldMk cId="1142714168" sldId="306"/>
            <ac:picMk id="9" creationId="{70563239-C4CA-47D0-A8F8-B8188C43E8E9}"/>
          </ac:picMkLst>
        </pc:picChg>
        <pc:picChg chg="del">
          <ac:chgData name="Victor Buga" userId="3dae73f87e14a874" providerId="LiveId" clId="{D2E95207-2A8B-4C47-B554-C57AC92CA06E}" dt="2022-07-14T12:56:57.854" v="3072" actId="478"/>
          <ac:picMkLst>
            <pc:docMk/>
            <pc:sldMk cId="1142714168" sldId="306"/>
            <ac:picMk id="11" creationId="{A29E33FD-7F2D-48ED-9931-4A1FFCB1F4E1}"/>
          </ac:picMkLst>
        </pc:picChg>
        <pc:picChg chg="add mod">
          <ac:chgData name="Victor Buga" userId="3dae73f87e14a874" providerId="LiveId" clId="{D2E95207-2A8B-4C47-B554-C57AC92CA06E}" dt="2022-07-14T13:01:45.473" v="3102" actId="14100"/>
          <ac:picMkLst>
            <pc:docMk/>
            <pc:sldMk cId="1142714168" sldId="306"/>
            <ac:picMk id="13" creationId="{80940842-E742-4628-AF53-F3CA157DB51B}"/>
          </ac:picMkLst>
        </pc:picChg>
        <pc:picChg chg="del">
          <ac:chgData name="Victor Buga" userId="3dae73f87e14a874" providerId="LiveId" clId="{D2E95207-2A8B-4C47-B554-C57AC92CA06E}" dt="2022-07-14T12:56:58.340" v="3073" actId="478"/>
          <ac:picMkLst>
            <pc:docMk/>
            <pc:sldMk cId="1142714168" sldId="306"/>
            <ac:picMk id="14" creationId="{1714A8FA-CC9F-4EC5-A8B6-7AA1A4934B06}"/>
          </ac:picMkLst>
        </pc:picChg>
        <pc:picChg chg="add del">
          <ac:chgData name="Victor Buga" userId="3dae73f87e14a874" providerId="LiveId" clId="{D2E95207-2A8B-4C47-B554-C57AC92CA06E}" dt="2022-07-14T13:07:19.804" v="3178" actId="22"/>
          <ac:picMkLst>
            <pc:docMk/>
            <pc:sldMk cId="1142714168" sldId="306"/>
            <ac:picMk id="17" creationId="{15EE7F9C-98AF-4027-B43E-A4F90808CE02}"/>
          </ac:picMkLst>
        </pc:picChg>
      </pc:sldChg>
      <pc:sldChg chg="addSp delSp modSp add mod">
        <pc:chgData name="Victor Buga" userId="3dae73f87e14a874" providerId="LiveId" clId="{D2E95207-2A8B-4C47-B554-C57AC92CA06E}" dt="2022-07-14T16:22:13.996" v="4288" actId="207"/>
        <pc:sldMkLst>
          <pc:docMk/>
          <pc:sldMk cId="2257383702" sldId="307"/>
        </pc:sldMkLst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8" creationId="{3AF94D24-8817-4B7D-9942-1E5B8C87071C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9" creationId="{67A4DA26-0FEA-4666-A8E1-2AD1555F3E83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11" creationId="{E1D60F32-10E2-4137-A270-9D8D6DBE58F7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12" creationId="{FC761789-2FF1-484A-8399-53F9E78261BB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13" creationId="{E491ED62-91B0-4574-B839-B42D0E075C4D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14" creationId="{D3AA4152-4C4F-4E70-9B8B-A8DF47FF2861}"/>
          </ac:spMkLst>
        </pc:spChg>
        <pc:spChg chg="add mod">
          <ac:chgData name="Victor Buga" userId="3dae73f87e14a874" providerId="LiveId" clId="{D2E95207-2A8B-4C47-B554-C57AC92CA06E}" dt="2022-07-14T16:22:13.996" v="4288" actId="207"/>
          <ac:spMkLst>
            <pc:docMk/>
            <pc:sldMk cId="2257383702" sldId="307"/>
            <ac:spMk id="15" creationId="{5A407265-7B51-4E25-8EAC-8F377159BA1A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17" creationId="{C42FB58E-B5D8-45F9-94B5-FD05E0337305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18" creationId="{B048F969-FB8F-4C62-A14F-A1E293ED0C7B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19" creationId="{4E06D74B-CD8C-4506-AE45-6589D4E6B76E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20" creationId="{40FA5746-66EF-4F4F-A5ED-F9552BA1114C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21" creationId="{13EFE788-8773-4076-B19F-092070A640C7}"/>
          </ac:spMkLst>
        </pc:spChg>
        <pc:spChg chg="del">
          <ac:chgData name="Victor Buga" userId="3dae73f87e14a874" providerId="LiveId" clId="{D2E95207-2A8B-4C47-B554-C57AC92CA06E}" dt="2022-07-14T15:43:48.587" v="3855" actId="478"/>
          <ac:spMkLst>
            <pc:docMk/>
            <pc:sldMk cId="2257383702" sldId="307"/>
            <ac:spMk id="22" creationId="{5503C609-B2B4-44A4-A8FC-D08CC3021C9E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22" creationId="{9CB6987E-84B0-4DEB-8D4A-9306BAEC23C5}"/>
          </ac:spMkLst>
        </pc:spChg>
        <pc:spChg chg="del mod">
          <ac:chgData name="Victor Buga" userId="3dae73f87e14a874" providerId="LiveId" clId="{D2E95207-2A8B-4C47-B554-C57AC92CA06E}" dt="2022-07-14T13:07:48.749" v="3183" actId="478"/>
          <ac:spMkLst>
            <pc:docMk/>
            <pc:sldMk cId="2257383702" sldId="307"/>
            <ac:spMk id="23" creationId="{049614E9-89CC-44F5-9295-6248F84724D2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23" creationId="{8E0FDB23-8DFC-47FF-B4B0-86E2F0D6B6C1}"/>
          </ac:spMkLst>
        </pc:spChg>
        <pc:spChg chg="del">
          <ac:chgData name="Victor Buga" userId="3dae73f87e14a874" providerId="LiveId" clId="{D2E95207-2A8B-4C47-B554-C57AC92CA06E}" dt="2022-07-14T15:43:48.587" v="3855" actId="478"/>
          <ac:spMkLst>
            <pc:docMk/>
            <pc:sldMk cId="2257383702" sldId="307"/>
            <ac:spMk id="24" creationId="{01DBD6E6-D552-4429-BAFE-B4DE2A39F36C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24" creationId="{D7346BEA-AC13-4103-9C61-89629438C718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25" creationId="{10DC9829-598C-4207-A61A-3158F378E331}"/>
          </ac:spMkLst>
        </pc:spChg>
        <pc:spChg chg="del">
          <ac:chgData name="Victor Buga" userId="3dae73f87e14a874" providerId="LiveId" clId="{D2E95207-2A8B-4C47-B554-C57AC92CA06E}" dt="2022-07-14T15:43:48.587" v="3855" actId="478"/>
          <ac:spMkLst>
            <pc:docMk/>
            <pc:sldMk cId="2257383702" sldId="307"/>
            <ac:spMk id="25" creationId="{A9F1389A-C635-449F-BD0E-7E9C47736660}"/>
          </ac:spMkLst>
        </pc:spChg>
        <pc:spChg chg="del">
          <ac:chgData name="Victor Buga" userId="3dae73f87e14a874" providerId="LiveId" clId="{D2E95207-2A8B-4C47-B554-C57AC92CA06E}" dt="2022-07-14T15:43:48.587" v="3855" actId="478"/>
          <ac:spMkLst>
            <pc:docMk/>
            <pc:sldMk cId="2257383702" sldId="307"/>
            <ac:spMk id="26" creationId="{1CA94097-8EB6-4421-B79C-E4F78B126121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26" creationId="{745D681F-B042-4EE3-9317-B0F1648E198A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27" creationId="{235CAAA1-D65B-43A9-B45A-9C5F366E5849}"/>
          </ac:spMkLst>
        </pc:spChg>
        <pc:spChg chg="del">
          <ac:chgData name="Victor Buga" userId="3dae73f87e14a874" providerId="LiveId" clId="{D2E95207-2A8B-4C47-B554-C57AC92CA06E}" dt="2022-07-14T15:43:48.587" v="3855" actId="478"/>
          <ac:spMkLst>
            <pc:docMk/>
            <pc:sldMk cId="2257383702" sldId="307"/>
            <ac:spMk id="27" creationId="{41FB9835-BE2C-4968-94D9-8A87539A1064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28" creationId="{0C71BDDE-DA82-492F-AB25-B130F57A632E}"/>
          </ac:spMkLst>
        </pc:spChg>
        <pc:spChg chg="del">
          <ac:chgData name="Victor Buga" userId="3dae73f87e14a874" providerId="LiveId" clId="{D2E95207-2A8B-4C47-B554-C57AC92CA06E}" dt="2022-07-14T15:43:48.587" v="3855" actId="478"/>
          <ac:spMkLst>
            <pc:docMk/>
            <pc:sldMk cId="2257383702" sldId="307"/>
            <ac:spMk id="28" creationId="{7AF93A45-FA79-4EDF-8600-5A22D7A92925}"/>
          </ac:spMkLst>
        </pc:spChg>
        <pc:spChg chg="mod">
          <ac:chgData name="Victor Buga" userId="3dae73f87e14a874" providerId="LiveId" clId="{D2E95207-2A8B-4C47-B554-C57AC92CA06E}" dt="2022-07-14T13:06:56.844" v="3175" actId="1076"/>
          <ac:spMkLst>
            <pc:docMk/>
            <pc:sldMk cId="2257383702" sldId="307"/>
            <ac:spMk id="29" creationId="{C728ABC3-3E10-4878-BF27-B4B2658A7A5A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30" creationId="{465FC10F-882A-4241-9D80-0DFFB986E30D}"/>
          </ac:spMkLst>
        </pc:spChg>
        <pc:spChg chg="del">
          <ac:chgData name="Victor Buga" userId="3dae73f87e14a874" providerId="LiveId" clId="{D2E95207-2A8B-4C47-B554-C57AC92CA06E}" dt="2022-07-14T15:43:48.587" v="3855" actId="478"/>
          <ac:spMkLst>
            <pc:docMk/>
            <pc:sldMk cId="2257383702" sldId="307"/>
            <ac:spMk id="30" creationId="{89317A7E-79AC-45ED-843E-79ED37D69F09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31" creationId="{02025FF4-8ED2-4FED-8FF7-95352C504820}"/>
          </ac:spMkLst>
        </pc:spChg>
        <pc:spChg chg="del">
          <ac:chgData name="Victor Buga" userId="3dae73f87e14a874" providerId="LiveId" clId="{D2E95207-2A8B-4C47-B554-C57AC92CA06E}" dt="2022-07-14T15:43:48.587" v="3855" actId="478"/>
          <ac:spMkLst>
            <pc:docMk/>
            <pc:sldMk cId="2257383702" sldId="307"/>
            <ac:spMk id="31" creationId="{F77384BB-92F4-45B6-915E-5B6A0657A994}"/>
          </ac:spMkLst>
        </pc:spChg>
        <pc:spChg chg="del">
          <ac:chgData name="Victor Buga" userId="3dae73f87e14a874" providerId="LiveId" clId="{D2E95207-2A8B-4C47-B554-C57AC92CA06E}" dt="2022-07-14T15:43:48.587" v="3855" actId="478"/>
          <ac:spMkLst>
            <pc:docMk/>
            <pc:sldMk cId="2257383702" sldId="307"/>
            <ac:spMk id="32" creationId="{E607B219-C7EB-4FF4-AD40-08D76830C2CF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32" creationId="{FD263908-6683-4A89-8FD2-B54B344050FC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33" creationId="{A76F9421-D526-4290-864A-E1293824296B}"/>
          </ac:spMkLst>
        </pc:spChg>
        <pc:spChg chg="del">
          <ac:chgData name="Victor Buga" userId="3dae73f87e14a874" providerId="LiveId" clId="{D2E95207-2A8B-4C47-B554-C57AC92CA06E}" dt="2022-07-14T15:43:48.587" v="3855" actId="478"/>
          <ac:spMkLst>
            <pc:docMk/>
            <pc:sldMk cId="2257383702" sldId="307"/>
            <ac:spMk id="34" creationId="{3DC4705C-0C15-4EA0-B6F3-79C14866571C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34" creationId="{A3A8CD28-C41E-4972-B68F-9087F9F23CB0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35" creationId="{685F72F5-B5E5-47A6-A7C1-72CC04BC1EDE}"/>
          </ac:spMkLst>
        </pc:spChg>
        <pc:spChg chg="del">
          <ac:chgData name="Victor Buga" userId="3dae73f87e14a874" providerId="LiveId" clId="{D2E95207-2A8B-4C47-B554-C57AC92CA06E}" dt="2022-07-14T15:43:48.587" v="3855" actId="478"/>
          <ac:spMkLst>
            <pc:docMk/>
            <pc:sldMk cId="2257383702" sldId="307"/>
            <ac:spMk id="35" creationId="{9A9DF8D0-2428-4CBB-B818-EB35A192D9F9}"/>
          </ac:spMkLst>
        </pc:spChg>
        <pc:spChg chg="del">
          <ac:chgData name="Victor Buga" userId="3dae73f87e14a874" providerId="LiveId" clId="{D2E95207-2A8B-4C47-B554-C57AC92CA06E}" dt="2022-07-14T15:43:48.587" v="3855" actId="478"/>
          <ac:spMkLst>
            <pc:docMk/>
            <pc:sldMk cId="2257383702" sldId="307"/>
            <ac:spMk id="36" creationId="{CC8FB1B0-3C00-480A-A188-8114E522C385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36" creationId="{F24572E7-F5BF-4057-B79F-6541E25C5870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37" creationId="{53CBB76E-1DB0-4CD1-8D92-DB2968EF2DA2}"/>
          </ac:spMkLst>
        </pc:spChg>
        <pc:spChg chg="mod">
          <ac:chgData name="Victor Buga" userId="3dae73f87e14a874" providerId="LiveId" clId="{D2E95207-2A8B-4C47-B554-C57AC92CA06E}" dt="2022-07-14T13:10:52.759" v="3201" actId="1076"/>
          <ac:spMkLst>
            <pc:docMk/>
            <pc:sldMk cId="2257383702" sldId="307"/>
            <ac:spMk id="38" creationId="{73E0BCC9-ED51-4324-9AB6-5D05E6995096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39" creationId="{A27F91C0-3E43-4B4E-805A-CCA81C7539D2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40" creationId="{488FB21B-87F2-4A41-B831-17CE9FF192E0}"/>
          </ac:spMkLst>
        </pc:spChg>
        <pc:spChg chg="add mod">
          <ac:chgData name="Victor Buga" userId="3dae73f87e14a874" providerId="LiveId" clId="{D2E95207-2A8B-4C47-B554-C57AC92CA06E}" dt="2022-07-14T16:17:24.391" v="4255"/>
          <ac:spMkLst>
            <pc:docMk/>
            <pc:sldMk cId="2257383702" sldId="307"/>
            <ac:spMk id="41" creationId="{0B56B6EB-F38F-4389-ACC8-BF3FB8213D5C}"/>
          </ac:spMkLst>
        </pc:spChg>
        <pc:spChg chg="del">
          <ac:chgData name="Victor Buga" userId="3dae73f87e14a874" providerId="LiveId" clId="{D2E95207-2A8B-4C47-B554-C57AC92CA06E}" dt="2022-07-14T15:43:48.587" v="3855" actId="478"/>
          <ac:spMkLst>
            <pc:docMk/>
            <pc:sldMk cId="2257383702" sldId="307"/>
            <ac:spMk id="50" creationId="{27AEFB02-4488-411F-8636-BD99A5D2B433}"/>
          </ac:spMkLst>
        </pc:spChg>
        <pc:spChg chg="del">
          <ac:chgData name="Victor Buga" userId="3dae73f87e14a874" providerId="LiveId" clId="{D2E95207-2A8B-4C47-B554-C57AC92CA06E}" dt="2022-07-14T15:43:48.587" v="3855" actId="478"/>
          <ac:spMkLst>
            <pc:docMk/>
            <pc:sldMk cId="2257383702" sldId="307"/>
            <ac:spMk id="51" creationId="{8B272E1D-6A16-4D19-B910-25934D70DBCD}"/>
          </ac:spMkLst>
        </pc:spChg>
        <pc:picChg chg="del">
          <ac:chgData name="Victor Buga" userId="3dae73f87e14a874" providerId="LiveId" clId="{D2E95207-2A8B-4C47-B554-C57AC92CA06E}" dt="2022-07-14T13:03:56.100" v="3128" actId="478"/>
          <ac:picMkLst>
            <pc:docMk/>
            <pc:sldMk cId="2257383702" sldId="307"/>
            <ac:picMk id="3" creationId="{77F238FD-185E-4290-A9AD-C8B922457286}"/>
          </ac:picMkLst>
        </pc:picChg>
        <pc:picChg chg="add mod">
          <ac:chgData name="Victor Buga" userId="3dae73f87e14a874" providerId="LiveId" clId="{D2E95207-2A8B-4C47-B554-C57AC92CA06E}" dt="2022-07-14T13:07:03.334" v="3176" actId="1076"/>
          <ac:picMkLst>
            <pc:docMk/>
            <pc:sldMk cId="2257383702" sldId="307"/>
            <ac:picMk id="4" creationId="{96CA255C-265D-412F-93BD-D92F835A8480}"/>
          </ac:picMkLst>
        </pc:picChg>
        <pc:picChg chg="del">
          <ac:chgData name="Victor Buga" userId="3dae73f87e14a874" providerId="LiveId" clId="{D2E95207-2A8B-4C47-B554-C57AC92CA06E}" dt="2022-07-14T13:03:53.540" v="3127" actId="478"/>
          <ac:picMkLst>
            <pc:docMk/>
            <pc:sldMk cId="2257383702" sldId="307"/>
            <ac:picMk id="6" creationId="{67DB0955-732F-42E5-BDCE-D8B8E0C20E96}"/>
          </ac:picMkLst>
        </pc:picChg>
        <pc:picChg chg="add mod">
          <ac:chgData name="Victor Buga" userId="3dae73f87e14a874" providerId="LiveId" clId="{D2E95207-2A8B-4C47-B554-C57AC92CA06E}" dt="2022-07-14T13:06:25.512" v="3162" actId="1076"/>
          <ac:picMkLst>
            <pc:docMk/>
            <pc:sldMk cId="2257383702" sldId="307"/>
            <ac:picMk id="7" creationId="{1519C2AE-F138-43EC-B7FA-76276AC8BF7F}"/>
          </ac:picMkLst>
        </pc:picChg>
        <pc:picChg chg="del">
          <ac:chgData name="Victor Buga" userId="3dae73f87e14a874" providerId="LiveId" clId="{D2E95207-2A8B-4C47-B554-C57AC92CA06E}" dt="2022-07-14T13:03:53.153" v="3126" actId="478"/>
          <ac:picMkLst>
            <pc:docMk/>
            <pc:sldMk cId="2257383702" sldId="307"/>
            <ac:picMk id="9" creationId="{70563239-C4CA-47D0-A8F8-B8188C43E8E9}"/>
          </ac:picMkLst>
        </pc:picChg>
        <pc:picChg chg="del">
          <ac:chgData name="Victor Buga" userId="3dae73f87e14a874" providerId="LiveId" clId="{D2E95207-2A8B-4C47-B554-C57AC92CA06E}" dt="2022-07-14T13:03:52.712" v="3125" actId="478"/>
          <ac:picMkLst>
            <pc:docMk/>
            <pc:sldMk cId="2257383702" sldId="307"/>
            <ac:picMk id="13" creationId="{80940842-E742-4628-AF53-F3CA157DB51B}"/>
          </ac:picMkLst>
        </pc:picChg>
      </pc:sldChg>
      <pc:sldChg chg="addSp delSp modSp add mod">
        <pc:chgData name="Victor Buga" userId="3dae73f87e14a874" providerId="LiveId" clId="{D2E95207-2A8B-4C47-B554-C57AC92CA06E}" dt="2022-07-14T16:22:07.382" v="4287" actId="207"/>
        <pc:sldMkLst>
          <pc:docMk/>
          <pc:sldMk cId="2321686548" sldId="308"/>
        </pc:sldMkLst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8" creationId="{258079D9-5CCE-45D8-B06F-62D5CEB9244E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9" creationId="{7C8434A6-56F0-4181-AF93-5AE7913D4A17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11" creationId="{7FA40E56-86F7-432D-B8BE-9F0403577557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12" creationId="{B13D2955-CC42-48AA-B4F0-BEAF5CB0CD40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13" creationId="{4FA72119-E75D-439C-9679-0980F710D186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14" creationId="{CAEC6FD1-1C66-4663-B6B1-F4CAA2161295}"/>
          </ac:spMkLst>
        </pc:spChg>
        <pc:spChg chg="add mod">
          <ac:chgData name="Victor Buga" userId="3dae73f87e14a874" providerId="LiveId" clId="{D2E95207-2A8B-4C47-B554-C57AC92CA06E}" dt="2022-07-14T16:22:07.382" v="4287" actId="207"/>
          <ac:spMkLst>
            <pc:docMk/>
            <pc:sldMk cId="2321686548" sldId="308"/>
            <ac:spMk id="15" creationId="{0A2CEE3F-8865-4D3B-82AF-C0FE7C07AE07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17" creationId="{B76A19FB-9AE8-43C0-A00D-94D11EB644D5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18" creationId="{A2C2A0F7-7406-4E24-887C-DC601BEA022E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19" creationId="{3195C4FF-ACC4-4FA3-A79F-4C32283DC267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20" creationId="{373DF4E8-CE0F-4328-B4E0-3709BA9EFC4F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21" creationId="{F7CF3B1B-B80F-4719-8A7D-B134B712C570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22" creationId="{4CEEC658-35B2-404B-9CAF-9E6B27BDC5E8}"/>
          </ac:spMkLst>
        </pc:spChg>
        <pc:spChg chg="del">
          <ac:chgData name="Victor Buga" userId="3dae73f87e14a874" providerId="LiveId" clId="{D2E95207-2A8B-4C47-B554-C57AC92CA06E}" dt="2022-07-14T15:43:45.364" v="3854" actId="478"/>
          <ac:spMkLst>
            <pc:docMk/>
            <pc:sldMk cId="2321686548" sldId="308"/>
            <ac:spMk id="22" creationId="{5503C609-B2B4-44A4-A8FC-D08CC3021C9E}"/>
          </ac:spMkLst>
        </pc:spChg>
        <pc:spChg chg="mod">
          <ac:chgData name="Victor Buga" userId="3dae73f87e14a874" providerId="LiveId" clId="{D2E95207-2A8B-4C47-B554-C57AC92CA06E}" dt="2022-07-14T13:10:36.345" v="3199" actId="1076"/>
          <ac:spMkLst>
            <pc:docMk/>
            <pc:sldMk cId="2321686548" sldId="308"/>
            <ac:spMk id="23" creationId="{049614E9-89CC-44F5-9295-6248F84724D2}"/>
          </ac:spMkLst>
        </pc:spChg>
        <pc:spChg chg="del">
          <ac:chgData name="Victor Buga" userId="3dae73f87e14a874" providerId="LiveId" clId="{D2E95207-2A8B-4C47-B554-C57AC92CA06E}" dt="2022-07-14T15:43:45.364" v="3854" actId="478"/>
          <ac:spMkLst>
            <pc:docMk/>
            <pc:sldMk cId="2321686548" sldId="308"/>
            <ac:spMk id="24" creationId="{01DBD6E6-D552-4429-BAFE-B4DE2A39F36C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24" creationId="{EB8C065C-EAB2-4B45-8245-5119FED060AB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25" creationId="{876AA330-5B7B-4302-AFCB-D49561426316}"/>
          </ac:spMkLst>
        </pc:spChg>
        <pc:spChg chg="del">
          <ac:chgData name="Victor Buga" userId="3dae73f87e14a874" providerId="LiveId" clId="{D2E95207-2A8B-4C47-B554-C57AC92CA06E}" dt="2022-07-14T15:43:45.364" v="3854" actId="478"/>
          <ac:spMkLst>
            <pc:docMk/>
            <pc:sldMk cId="2321686548" sldId="308"/>
            <ac:spMk id="25" creationId="{A9F1389A-C635-449F-BD0E-7E9C47736660}"/>
          </ac:spMkLst>
        </pc:spChg>
        <pc:spChg chg="del">
          <ac:chgData name="Victor Buga" userId="3dae73f87e14a874" providerId="LiveId" clId="{D2E95207-2A8B-4C47-B554-C57AC92CA06E}" dt="2022-07-14T15:43:45.364" v="3854" actId="478"/>
          <ac:spMkLst>
            <pc:docMk/>
            <pc:sldMk cId="2321686548" sldId="308"/>
            <ac:spMk id="26" creationId="{1CA94097-8EB6-4421-B79C-E4F78B126121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26" creationId="{C499A62A-4A3E-4C9B-8252-E0A6B831246C}"/>
          </ac:spMkLst>
        </pc:spChg>
        <pc:spChg chg="del">
          <ac:chgData name="Victor Buga" userId="3dae73f87e14a874" providerId="LiveId" clId="{D2E95207-2A8B-4C47-B554-C57AC92CA06E}" dt="2022-07-14T15:43:45.364" v="3854" actId="478"/>
          <ac:spMkLst>
            <pc:docMk/>
            <pc:sldMk cId="2321686548" sldId="308"/>
            <ac:spMk id="27" creationId="{41FB9835-BE2C-4968-94D9-8A87539A1064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27" creationId="{F8EA7111-B73C-4F98-99A9-C0EF387A4BDB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28" creationId="{2CC25F20-44A7-40E6-9E1A-9E11C8DC0DCB}"/>
          </ac:spMkLst>
        </pc:spChg>
        <pc:spChg chg="del">
          <ac:chgData name="Victor Buga" userId="3dae73f87e14a874" providerId="LiveId" clId="{D2E95207-2A8B-4C47-B554-C57AC92CA06E}" dt="2022-07-14T15:43:45.364" v="3854" actId="478"/>
          <ac:spMkLst>
            <pc:docMk/>
            <pc:sldMk cId="2321686548" sldId="308"/>
            <ac:spMk id="28" creationId="{7AF93A45-FA79-4EDF-8600-5A22D7A92925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29" creationId="{A9789BAC-F631-48AA-A1EC-8E9F7D276966}"/>
          </ac:spMkLst>
        </pc:spChg>
        <pc:spChg chg="del mod">
          <ac:chgData name="Victor Buga" userId="3dae73f87e14a874" providerId="LiveId" clId="{D2E95207-2A8B-4C47-B554-C57AC92CA06E}" dt="2022-07-14T13:07:31.940" v="3181" actId="478"/>
          <ac:spMkLst>
            <pc:docMk/>
            <pc:sldMk cId="2321686548" sldId="308"/>
            <ac:spMk id="29" creationId="{C728ABC3-3E10-4878-BF27-B4B2658A7A5A}"/>
          </ac:spMkLst>
        </pc:spChg>
        <pc:spChg chg="del">
          <ac:chgData name="Victor Buga" userId="3dae73f87e14a874" providerId="LiveId" clId="{D2E95207-2A8B-4C47-B554-C57AC92CA06E}" dt="2022-07-14T15:43:45.364" v="3854" actId="478"/>
          <ac:spMkLst>
            <pc:docMk/>
            <pc:sldMk cId="2321686548" sldId="308"/>
            <ac:spMk id="30" creationId="{89317A7E-79AC-45ED-843E-79ED37D69F09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30" creationId="{CABD81B2-F791-4AB8-89CC-5E29808B11B1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31" creationId="{3A2EBF45-ADEE-4F98-9A11-A79A42885D45}"/>
          </ac:spMkLst>
        </pc:spChg>
        <pc:spChg chg="del">
          <ac:chgData name="Victor Buga" userId="3dae73f87e14a874" providerId="LiveId" clId="{D2E95207-2A8B-4C47-B554-C57AC92CA06E}" dt="2022-07-14T15:43:45.364" v="3854" actId="478"/>
          <ac:spMkLst>
            <pc:docMk/>
            <pc:sldMk cId="2321686548" sldId="308"/>
            <ac:spMk id="31" creationId="{F77384BB-92F4-45B6-915E-5B6A0657A994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32" creationId="{60A6AA8D-5C57-4466-BACD-B30CF897A909}"/>
          </ac:spMkLst>
        </pc:spChg>
        <pc:spChg chg="del">
          <ac:chgData name="Victor Buga" userId="3dae73f87e14a874" providerId="LiveId" clId="{D2E95207-2A8B-4C47-B554-C57AC92CA06E}" dt="2022-07-14T15:43:45.364" v="3854" actId="478"/>
          <ac:spMkLst>
            <pc:docMk/>
            <pc:sldMk cId="2321686548" sldId="308"/>
            <ac:spMk id="32" creationId="{E607B219-C7EB-4FF4-AD40-08D76830C2CF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33" creationId="{155AF65B-21D0-47DD-887F-688DA56798D5}"/>
          </ac:spMkLst>
        </pc:spChg>
        <pc:spChg chg="del">
          <ac:chgData name="Victor Buga" userId="3dae73f87e14a874" providerId="LiveId" clId="{D2E95207-2A8B-4C47-B554-C57AC92CA06E}" dt="2022-07-14T15:43:45.364" v="3854" actId="478"/>
          <ac:spMkLst>
            <pc:docMk/>
            <pc:sldMk cId="2321686548" sldId="308"/>
            <ac:spMk id="34" creationId="{3DC4705C-0C15-4EA0-B6F3-79C14866571C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34" creationId="{49DCB964-98BE-41B7-A1E7-BC35C898156D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35" creationId="{054E2801-4F4A-446D-A6D6-218EE60D4C2E}"/>
          </ac:spMkLst>
        </pc:spChg>
        <pc:spChg chg="del">
          <ac:chgData name="Victor Buga" userId="3dae73f87e14a874" providerId="LiveId" clId="{D2E95207-2A8B-4C47-B554-C57AC92CA06E}" dt="2022-07-14T15:43:45.364" v="3854" actId="478"/>
          <ac:spMkLst>
            <pc:docMk/>
            <pc:sldMk cId="2321686548" sldId="308"/>
            <ac:spMk id="35" creationId="{9A9DF8D0-2428-4CBB-B818-EB35A192D9F9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36" creationId="{32A29228-512C-4050-889A-DD8253696327}"/>
          </ac:spMkLst>
        </pc:spChg>
        <pc:spChg chg="del">
          <ac:chgData name="Victor Buga" userId="3dae73f87e14a874" providerId="LiveId" clId="{D2E95207-2A8B-4C47-B554-C57AC92CA06E}" dt="2022-07-14T15:43:45.364" v="3854" actId="478"/>
          <ac:spMkLst>
            <pc:docMk/>
            <pc:sldMk cId="2321686548" sldId="308"/>
            <ac:spMk id="36" creationId="{CC8FB1B0-3C00-480A-A188-8114E522C385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37" creationId="{B450C56A-F373-425A-B0ED-FEC71D1CB885}"/>
          </ac:spMkLst>
        </pc:spChg>
        <pc:spChg chg="mod">
          <ac:chgData name="Victor Buga" userId="3dae73f87e14a874" providerId="LiveId" clId="{D2E95207-2A8B-4C47-B554-C57AC92CA06E}" dt="2022-07-14T13:10:43.425" v="3200" actId="1076"/>
          <ac:spMkLst>
            <pc:docMk/>
            <pc:sldMk cId="2321686548" sldId="308"/>
            <ac:spMk id="38" creationId="{73E0BCC9-ED51-4324-9AB6-5D05E6995096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39" creationId="{10FC2DB6-F799-45D7-A3E6-8584D13E22D3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40" creationId="{5C305179-A5B3-4391-9B1D-3210B95CD581}"/>
          </ac:spMkLst>
        </pc:spChg>
        <pc:spChg chg="add mod">
          <ac:chgData name="Victor Buga" userId="3dae73f87e14a874" providerId="LiveId" clId="{D2E95207-2A8B-4C47-B554-C57AC92CA06E}" dt="2022-07-14T16:17:18.692" v="4254"/>
          <ac:spMkLst>
            <pc:docMk/>
            <pc:sldMk cId="2321686548" sldId="308"/>
            <ac:spMk id="41" creationId="{F43579EA-8632-44E3-959D-C0837B8234FA}"/>
          </ac:spMkLst>
        </pc:spChg>
        <pc:spChg chg="del">
          <ac:chgData name="Victor Buga" userId="3dae73f87e14a874" providerId="LiveId" clId="{D2E95207-2A8B-4C47-B554-C57AC92CA06E}" dt="2022-07-14T15:43:45.364" v="3854" actId="478"/>
          <ac:spMkLst>
            <pc:docMk/>
            <pc:sldMk cId="2321686548" sldId="308"/>
            <ac:spMk id="50" creationId="{27AEFB02-4488-411F-8636-BD99A5D2B433}"/>
          </ac:spMkLst>
        </pc:spChg>
        <pc:spChg chg="del">
          <ac:chgData name="Victor Buga" userId="3dae73f87e14a874" providerId="LiveId" clId="{D2E95207-2A8B-4C47-B554-C57AC92CA06E}" dt="2022-07-14T15:43:45.364" v="3854" actId="478"/>
          <ac:spMkLst>
            <pc:docMk/>
            <pc:sldMk cId="2321686548" sldId="308"/>
            <ac:spMk id="51" creationId="{8B272E1D-6A16-4D19-B910-25934D70DBCD}"/>
          </ac:spMkLst>
        </pc:spChg>
        <pc:picChg chg="add mod">
          <ac:chgData name="Victor Buga" userId="3dae73f87e14a874" providerId="LiveId" clId="{D2E95207-2A8B-4C47-B554-C57AC92CA06E}" dt="2022-07-14T13:10:33.317" v="3198" actId="1076"/>
          <ac:picMkLst>
            <pc:docMk/>
            <pc:sldMk cId="2321686548" sldId="308"/>
            <ac:picMk id="3" creationId="{62D4DF9B-E436-4E20-857D-A82DB53F1194}"/>
          </ac:picMkLst>
        </pc:picChg>
        <pc:picChg chg="del">
          <ac:chgData name="Victor Buga" userId="3dae73f87e14a874" providerId="LiveId" clId="{D2E95207-2A8B-4C47-B554-C57AC92CA06E}" dt="2022-07-14T13:09:33.679" v="3189" actId="478"/>
          <ac:picMkLst>
            <pc:docMk/>
            <pc:sldMk cId="2321686548" sldId="308"/>
            <ac:picMk id="4" creationId="{96CA255C-265D-412F-93BD-D92F835A8480}"/>
          </ac:picMkLst>
        </pc:picChg>
        <pc:picChg chg="add mod">
          <ac:chgData name="Victor Buga" userId="3dae73f87e14a874" providerId="LiveId" clId="{D2E95207-2A8B-4C47-B554-C57AC92CA06E}" dt="2022-07-14T13:10:16.494" v="3195" actId="1076"/>
          <ac:picMkLst>
            <pc:docMk/>
            <pc:sldMk cId="2321686548" sldId="308"/>
            <ac:picMk id="6" creationId="{C5B6228F-6651-40E2-B42B-7D130A33F5E5}"/>
          </ac:picMkLst>
        </pc:picChg>
        <pc:picChg chg="del">
          <ac:chgData name="Victor Buga" userId="3dae73f87e14a874" providerId="LiveId" clId="{D2E95207-2A8B-4C47-B554-C57AC92CA06E}" dt="2022-07-14T13:07:54.333" v="3184" actId="478"/>
          <ac:picMkLst>
            <pc:docMk/>
            <pc:sldMk cId="2321686548" sldId="308"/>
            <ac:picMk id="7" creationId="{1519C2AE-F138-43EC-B7FA-76276AC8BF7F}"/>
          </ac:picMkLst>
        </pc:picChg>
      </pc:sldChg>
      <pc:sldChg chg="addSp delSp modSp add mod">
        <pc:chgData name="Victor Buga" userId="3dae73f87e14a874" providerId="LiveId" clId="{D2E95207-2A8B-4C47-B554-C57AC92CA06E}" dt="2022-07-14T16:22:21.888" v="4289" actId="207"/>
        <pc:sldMkLst>
          <pc:docMk/>
          <pc:sldMk cId="390074428" sldId="309"/>
        </pc:sldMkLst>
        <pc:spChg chg="mod">
          <ac:chgData name="Victor Buga" userId="3dae73f87e14a874" providerId="LiveId" clId="{D2E95207-2A8B-4C47-B554-C57AC92CA06E}" dt="2022-07-14T14:38:23.579" v="3274" actId="20577"/>
          <ac:spMkLst>
            <pc:docMk/>
            <pc:sldMk cId="390074428" sldId="309"/>
            <ac:spMk id="16" creationId="{31854F2E-CAA7-4652-9475-3EB30B99732F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21" creationId="{6AABEC63-20D4-43F6-B6F4-7DDB3ABE1E24}"/>
          </ac:spMkLst>
        </pc:spChg>
        <pc:spChg chg="del">
          <ac:chgData name="Victor Buga" userId="3dae73f87e14a874" providerId="LiveId" clId="{D2E95207-2A8B-4C47-B554-C57AC92CA06E}" dt="2022-07-14T16:17:38.112" v="4256" actId="478"/>
          <ac:spMkLst>
            <pc:docMk/>
            <pc:sldMk cId="390074428" sldId="309"/>
            <ac:spMk id="22" creationId="{5503C609-B2B4-44A4-A8FC-D08CC3021C9E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23" creationId="{F303E646-4089-4216-9E0E-AC1ADC47F496}"/>
          </ac:spMkLst>
        </pc:spChg>
        <pc:spChg chg="del">
          <ac:chgData name="Victor Buga" userId="3dae73f87e14a874" providerId="LiveId" clId="{D2E95207-2A8B-4C47-B554-C57AC92CA06E}" dt="2022-07-14T16:17:38.112" v="4256" actId="478"/>
          <ac:spMkLst>
            <pc:docMk/>
            <pc:sldMk cId="390074428" sldId="309"/>
            <ac:spMk id="24" creationId="{01DBD6E6-D552-4429-BAFE-B4DE2A39F36C}"/>
          </ac:spMkLst>
        </pc:spChg>
        <pc:spChg chg="del">
          <ac:chgData name="Victor Buga" userId="3dae73f87e14a874" providerId="LiveId" clId="{D2E95207-2A8B-4C47-B554-C57AC92CA06E}" dt="2022-07-14T16:17:38.112" v="4256" actId="478"/>
          <ac:spMkLst>
            <pc:docMk/>
            <pc:sldMk cId="390074428" sldId="309"/>
            <ac:spMk id="25" creationId="{A9F1389A-C635-449F-BD0E-7E9C47736660}"/>
          </ac:spMkLst>
        </pc:spChg>
        <pc:spChg chg="del">
          <ac:chgData name="Victor Buga" userId="3dae73f87e14a874" providerId="LiveId" clId="{D2E95207-2A8B-4C47-B554-C57AC92CA06E}" dt="2022-07-14T16:17:38.112" v="4256" actId="478"/>
          <ac:spMkLst>
            <pc:docMk/>
            <pc:sldMk cId="390074428" sldId="309"/>
            <ac:spMk id="26" creationId="{1CA94097-8EB6-4421-B79C-E4F78B126121}"/>
          </ac:spMkLst>
        </pc:spChg>
        <pc:spChg chg="del">
          <ac:chgData name="Victor Buga" userId="3dae73f87e14a874" providerId="LiveId" clId="{D2E95207-2A8B-4C47-B554-C57AC92CA06E}" dt="2022-07-14T16:17:38.112" v="4256" actId="478"/>
          <ac:spMkLst>
            <pc:docMk/>
            <pc:sldMk cId="390074428" sldId="309"/>
            <ac:spMk id="27" creationId="{41FB9835-BE2C-4968-94D9-8A87539A1064}"/>
          </ac:spMkLst>
        </pc:spChg>
        <pc:spChg chg="del">
          <ac:chgData name="Victor Buga" userId="3dae73f87e14a874" providerId="LiveId" clId="{D2E95207-2A8B-4C47-B554-C57AC92CA06E}" dt="2022-07-14T16:17:38.112" v="4256" actId="478"/>
          <ac:spMkLst>
            <pc:docMk/>
            <pc:sldMk cId="390074428" sldId="309"/>
            <ac:spMk id="28" creationId="{7AF93A45-FA79-4EDF-8600-5A22D7A92925}"/>
          </ac:spMkLst>
        </pc:spChg>
        <pc:spChg chg="mod">
          <ac:chgData name="Victor Buga" userId="3dae73f87e14a874" providerId="LiveId" clId="{D2E95207-2A8B-4C47-B554-C57AC92CA06E}" dt="2022-07-14T13:14:53.266" v="3267" actId="1076"/>
          <ac:spMkLst>
            <pc:docMk/>
            <pc:sldMk cId="390074428" sldId="309"/>
            <ac:spMk id="29" creationId="{C728ABC3-3E10-4878-BF27-B4B2658A7A5A}"/>
          </ac:spMkLst>
        </pc:spChg>
        <pc:spChg chg="del">
          <ac:chgData name="Victor Buga" userId="3dae73f87e14a874" providerId="LiveId" clId="{D2E95207-2A8B-4C47-B554-C57AC92CA06E}" dt="2022-07-14T16:17:38.112" v="4256" actId="478"/>
          <ac:spMkLst>
            <pc:docMk/>
            <pc:sldMk cId="390074428" sldId="309"/>
            <ac:spMk id="30" creationId="{89317A7E-79AC-45ED-843E-79ED37D69F09}"/>
          </ac:spMkLst>
        </pc:spChg>
        <pc:spChg chg="del">
          <ac:chgData name="Victor Buga" userId="3dae73f87e14a874" providerId="LiveId" clId="{D2E95207-2A8B-4C47-B554-C57AC92CA06E}" dt="2022-07-14T16:17:38.112" v="4256" actId="478"/>
          <ac:spMkLst>
            <pc:docMk/>
            <pc:sldMk cId="390074428" sldId="309"/>
            <ac:spMk id="31" creationId="{F77384BB-92F4-45B6-915E-5B6A0657A994}"/>
          </ac:spMkLst>
        </pc:spChg>
        <pc:spChg chg="del">
          <ac:chgData name="Victor Buga" userId="3dae73f87e14a874" providerId="LiveId" clId="{D2E95207-2A8B-4C47-B554-C57AC92CA06E}" dt="2022-07-14T16:17:38.112" v="4256" actId="478"/>
          <ac:spMkLst>
            <pc:docMk/>
            <pc:sldMk cId="390074428" sldId="309"/>
            <ac:spMk id="32" creationId="{E607B219-C7EB-4FF4-AD40-08D76830C2CF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33" creationId="{DA3D55B6-8BEF-4FA6-AC65-E9A0A82FE256}"/>
          </ac:spMkLst>
        </pc:spChg>
        <pc:spChg chg="del">
          <ac:chgData name="Victor Buga" userId="3dae73f87e14a874" providerId="LiveId" clId="{D2E95207-2A8B-4C47-B554-C57AC92CA06E}" dt="2022-07-14T16:17:38.112" v="4256" actId="478"/>
          <ac:spMkLst>
            <pc:docMk/>
            <pc:sldMk cId="390074428" sldId="309"/>
            <ac:spMk id="34" creationId="{3DC4705C-0C15-4EA0-B6F3-79C14866571C}"/>
          </ac:spMkLst>
        </pc:spChg>
        <pc:spChg chg="del">
          <ac:chgData name="Victor Buga" userId="3dae73f87e14a874" providerId="LiveId" clId="{D2E95207-2A8B-4C47-B554-C57AC92CA06E}" dt="2022-07-14T16:17:38.112" v="4256" actId="478"/>
          <ac:spMkLst>
            <pc:docMk/>
            <pc:sldMk cId="390074428" sldId="309"/>
            <ac:spMk id="35" creationId="{9A9DF8D0-2428-4CBB-B818-EB35A192D9F9}"/>
          </ac:spMkLst>
        </pc:spChg>
        <pc:spChg chg="del">
          <ac:chgData name="Victor Buga" userId="3dae73f87e14a874" providerId="LiveId" clId="{D2E95207-2A8B-4C47-B554-C57AC92CA06E}" dt="2022-07-14T16:17:38.112" v="4256" actId="478"/>
          <ac:spMkLst>
            <pc:docMk/>
            <pc:sldMk cId="390074428" sldId="309"/>
            <ac:spMk id="36" creationId="{CC8FB1B0-3C00-480A-A188-8114E522C385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37" creationId="{91F03960-4418-41F7-986C-6055035150AB}"/>
          </ac:spMkLst>
        </pc:spChg>
        <pc:spChg chg="del">
          <ac:chgData name="Victor Buga" userId="3dae73f87e14a874" providerId="LiveId" clId="{D2E95207-2A8B-4C47-B554-C57AC92CA06E}" dt="2022-07-14T13:11:38.987" v="3213" actId="478"/>
          <ac:spMkLst>
            <pc:docMk/>
            <pc:sldMk cId="390074428" sldId="309"/>
            <ac:spMk id="38" creationId="{73E0BCC9-ED51-4324-9AB6-5D05E6995096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38" creationId="{83C01E14-0D6B-4620-A559-685C31E7D171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39" creationId="{A67E6CCE-29C4-4FA5-9B3A-4B7C4D15C2A8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40" creationId="{A1B6E336-D444-4430-A4B7-05A0D7284028}"/>
          </ac:spMkLst>
        </pc:spChg>
        <pc:spChg chg="add mod">
          <ac:chgData name="Victor Buga" userId="3dae73f87e14a874" providerId="LiveId" clId="{D2E95207-2A8B-4C47-B554-C57AC92CA06E}" dt="2022-07-14T16:22:21.888" v="4289" actId="207"/>
          <ac:spMkLst>
            <pc:docMk/>
            <pc:sldMk cId="390074428" sldId="309"/>
            <ac:spMk id="41" creationId="{8861654F-063E-4A09-B5EA-89A65A2FAB57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42" creationId="{5BBFF81B-500D-47FF-9B3B-7069840FA510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43" creationId="{C67C3FFF-20DC-4350-B1AC-7A49B6A4131D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44" creationId="{CDFABD8D-2503-49B4-9815-A874BACE763E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45" creationId="{732C0C5F-EB1B-4976-86A6-36DBEEAC5B7B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46" creationId="{077BD645-45D6-4EFC-8627-074317ACE605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47" creationId="{DD227D93-4362-4438-B13F-62E9DADBC87F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48" creationId="{D3935312-5546-409F-8FB6-9214D2F548DA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49" creationId="{AC818D9B-CC0A-43C3-B3E0-56E8134D437A}"/>
          </ac:spMkLst>
        </pc:spChg>
        <pc:spChg chg="del">
          <ac:chgData name="Victor Buga" userId="3dae73f87e14a874" providerId="LiveId" clId="{D2E95207-2A8B-4C47-B554-C57AC92CA06E}" dt="2022-07-14T16:17:38.112" v="4256" actId="478"/>
          <ac:spMkLst>
            <pc:docMk/>
            <pc:sldMk cId="390074428" sldId="309"/>
            <ac:spMk id="50" creationId="{27AEFB02-4488-411F-8636-BD99A5D2B433}"/>
          </ac:spMkLst>
        </pc:spChg>
        <pc:spChg chg="del">
          <ac:chgData name="Victor Buga" userId="3dae73f87e14a874" providerId="LiveId" clId="{D2E95207-2A8B-4C47-B554-C57AC92CA06E}" dt="2022-07-14T16:17:38.112" v="4256" actId="478"/>
          <ac:spMkLst>
            <pc:docMk/>
            <pc:sldMk cId="390074428" sldId="309"/>
            <ac:spMk id="51" creationId="{8B272E1D-6A16-4D19-B910-25934D70DBCD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52" creationId="{3C72D77D-5EA4-468C-9B4D-3ECBF87B2D99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53" creationId="{884444DF-2616-454D-9644-FC5FDB554729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54" creationId="{5CFC41E8-57F9-4795-A23E-458953031F91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55" creationId="{03392AC1-5B8F-4A4D-8C84-6F8024505103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56" creationId="{6BE59BA7-8863-40B9-9886-1BE7E7A52202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57" creationId="{5BAE4ED9-E7E8-49D4-A1B1-C1C4AEC4AA94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58" creationId="{13BA31FF-8969-4667-9CBD-E4609486CCBD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59" creationId="{875FA308-CB2D-41A5-ABB7-1C473E6E41B3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60" creationId="{7B5D140B-F77D-4FE9-830F-DDB47A1ACB53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61" creationId="{A3090001-3E27-4367-9E72-188DE772655C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62" creationId="{E9A9D0CE-57B6-4CA8-899D-8474FC4CB968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63" creationId="{4F94B8F7-3DFC-4E60-AF40-49B9AB916A3C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64" creationId="{CE08983A-3D9D-4BF3-8BD3-3B813427113F}"/>
          </ac:spMkLst>
        </pc:spChg>
        <pc:spChg chg="add mod">
          <ac:chgData name="Victor Buga" userId="3dae73f87e14a874" providerId="LiveId" clId="{D2E95207-2A8B-4C47-B554-C57AC92CA06E}" dt="2022-07-14T16:17:39.787" v="4257"/>
          <ac:spMkLst>
            <pc:docMk/>
            <pc:sldMk cId="390074428" sldId="309"/>
            <ac:spMk id="65" creationId="{DE2D5B1D-B1C7-4FC2-B5A4-88BD904FAFCD}"/>
          </ac:spMkLst>
        </pc:spChg>
        <pc:picChg chg="add mod">
          <ac:chgData name="Victor Buga" userId="3dae73f87e14a874" providerId="LiveId" clId="{D2E95207-2A8B-4C47-B554-C57AC92CA06E}" dt="2022-07-14T13:14:26.386" v="3234" actId="1076"/>
          <ac:picMkLst>
            <pc:docMk/>
            <pc:sldMk cId="390074428" sldId="309"/>
            <ac:picMk id="3" creationId="{2C28239B-4AF6-453F-8A41-026DADE02ABE}"/>
          </ac:picMkLst>
        </pc:picChg>
        <pc:picChg chg="del">
          <ac:chgData name="Victor Buga" userId="3dae73f87e14a874" providerId="LiveId" clId="{D2E95207-2A8B-4C47-B554-C57AC92CA06E}" dt="2022-07-14T13:11:44.123" v="3216" actId="478"/>
          <ac:picMkLst>
            <pc:docMk/>
            <pc:sldMk cId="390074428" sldId="309"/>
            <ac:picMk id="4" creationId="{96CA255C-265D-412F-93BD-D92F835A8480}"/>
          </ac:picMkLst>
        </pc:picChg>
        <pc:picChg chg="add mod">
          <ac:chgData name="Victor Buga" userId="3dae73f87e14a874" providerId="LiveId" clId="{D2E95207-2A8B-4C47-B554-C57AC92CA06E}" dt="2022-07-14T13:14:25.201" v="3233" actId="1076"/>
          <ac:picMkLst>
            <pc:docMk/>
            <pc:sldMk cId="390074428" sldId="309"/>
            <ac:picMk id="6" creationId="{11C3F3FA-D2B4-4526-B2E3-F16650085117}"/>
          </ac:picMkLst>
        </pc:picChg>
        <pc:picChg chg="del">
          <ac:chgData name="Victor Buga" userId="3dae73f87e14a874" providerId="LiveId" clId="{D2E95207-2A8B-4C47-B554-C57AC92CA06E}" dt="2022-07-14T13:11:43.143" v="3215" actId="478"/>
          <ac:picMkLst>
            <pc:docMk/>
            <pc:sldMk cId="390074428" sldId="309"/>
            <ac:picMk id="7" creationId="{1519C2AE-F138-43EC-B7FA-76276AC8BF7F}"/>
          </ac:picMkLst>
        </pc:picChg>
      </pc:sldChg>
      <pc:sldChg chg="addSp delSp modSp add mod">
        <pc:chgData name="Victor Buga" userId="3dae73f87e14a874" providerId="LiveId" clId="{D2E95207-2A8B-4C47-B554-C57AC92CA06E}" dt="2022-07-14T16:22:47.674" v="4294" actId="1076"/>
        <pc:sldMkLst>
          <pc:docMk/>
          <pc:sldMk cId="684359310" sldId="310"/>
        </pc:sldMkLst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13" creationId="{D352A040-1EFE-4554-AF58-E6AA6A3E702C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15" creationId="{0570D32A-3D50-4DAC-B8C0-89F96F58A197}"/>
          </ac:spMkLst>
        </pc:spChg>
        <pc:spChg chg="mod">
          <ac:chgData name="Victor Buga" userId="3dae73f87e14a874" providerId="LiveId" clId="{D2E95207-2A8B-4C47-B554-C57AC92CA06E}" dt="2022-07-14T14:38:47.232" v="3327" actId="20577"/>
          <ac:spMkLst>
            <pc:docMk/>
            <pc:sldMk cId="684359310" sldId="310"/>
            <ac:spMk id="16" creationId="{31854F2E-CAA7-4652-9475-3EB30B99732F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17" creationId="{8F2F2468-DCFC-4645-9FB0-7FD1EA584042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18" creationId="{E9F78783-80B9-4E60-82A9-1DCE7A3AA79C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19" creationId="{59CBB2A1-E39B-4759-A371-485251D2F97B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20" creationId="{ABE29592-ABDD-4E5D-9BC0-07C0D5B6E98B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21" creationId="{9ED21F8E-F218-4661-A9A2-B045A59E0E18}"/>
          </ac:spMkLst>
        </pc:spChg>
        <pc:spChg chg="del">
          <ac:chgData name="Victor Buga" userId="3dae73f87e14a874" providerId="LiveId" clId="{D2E95207-2A8B-4C47-B554-C57AC92CA06E}" dt="2022-07-14T15:43:51.656" v="3856" actId="478"/>
          <ac:spMkLst>
            <pc:docMk/>
            <pc:sldMk cId="684359310" sldId="310"/>
            <ac:spMk id="22" creationId="{5503C609-B2B4-44A4-A8FC-D08CC3021C9E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22" creationId="{69765F60-8DF4-44F9-AF19-F78990D3C314}"/>
          </ac:spMkLst>
        </pc:spChg>
        <pc:spChg chg="add mod">
          <ac:chgData name="Victor Buga" userId="3dae73f87e14a874" providerId="LiveId" clId="{D2E95207-2A8B-4C47-B554-C57AC92CA06E}" dt="2022-07-14T16:22:42.454" v="4293" actId="207"/>
          <ac:spMkLst>
            <pc:docMk/>
            <pc:sldMk cId="684359310" sldId="310"/>
            <ac:spMk id="23" creationId="{DD8F6702-EF0F-40DE-BD50-F1B6997D9836}"/>
          </ac:spMkLst>
        </pc:spChg>
        <pc:spChg chg="del">
          <ac:chgData name="Victor Buga" userId="3dae73f87e14a874" providerId="LiveId" clId="{D2E95207-2A8B-4C47-B554-C57AC92CA06E}" dt="2022-07-14T15:43:51.656" v="3856" actId="478"/>
          <ac:spMkLst>
            <pc:docMk/>
            <pc:sldMk cId="684359310" sldId="310"/>
            <ac:spMk id="24" creationId="{01DBD6E6-D552-4429-BAFE-B4DE2A39F36C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24" creationId="{B161D869-0325-4B8F-89AF-D3E75239692C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25" creationId="{6361D626-FB77-449A-8A1A-015064F8D2B3}"/>
          </ac:spMkLst>
        </pc:spChg>
        <pc:spChg chg="del">
          <ac:chgData name="Victor Buga" userId="3dae73f87e14a874" providerId="LiveId" clId="{D2E95207-2A8B-4C47-B554-C57AC92CA06E}" dt="2022-07-14T15:43:51.656" v="3856" actId="478"/>
          <ac:spMkLst>
            <pc:docMk/>
            <pc:sldMk cId="684359310" sldId="310"/>
            <ac:spMk id="25" creationId="{A9F1389A-C635-449F-BD0E-7E9C47736660}"/>
          </ac:spMkLst>
        </pc:spChg>
        <pc:spChg chg="del">
          <ac:chgData name="Victor Buga" userId="3dae73f87e14a874" providerId="LiveId" clId="{D2E95207-2A8B-4C47-B554-C57AC92CA06E}" dt="2022-07-14T15:43:51.656" v="3856" actId="478"/>
          <ac:spMkLst>
            <pc:docMk/>
            <pc:sldMk cId="684359310" sldId="310"/>
            <ac:spMk id="26" creationId="{1CA94097-8EB6-4421-B79C-E4F78B126121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26" creationId="{AA8D72F6-1CA8-4E96-BABA-E99E575E5821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27" creationId="{1797B5CD-697D-4E80-BE5E-8ABF07266105}"/>
          </ac:spMkLst>
        </pc:spChg>
        <pc:spChg chg="del">
          <ac:chgData name="Victor Buga" userId="3dae73f87e14a874" providerId="LiveId" clId="{D2E95207-2A8B-4C47-B554-C57AC92CA06E}" dt="2022-07-14T15:43:51.656" v="3856" actId="478"/>
          <ac:spMkLst>
            <pc:docMk/>
            <pc:sldMk cId="684359310" sldId="310"/>
            <ac:spMk id="27" creationId="{41FB9835-BE2C-4968-94D9-8A87539A1064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28" creationId="{0CFB38BC-5200-47E6-993B-E1EA8518E545}"/>
          </ac:spMkLst>
        </pc:spChg>
        <pc:spChg chg="del">
          <ac:chgData name="Victor Buga" userId="3dae73f87e14a874" providerId="LiveId" clId="{D2E95207-2A8B-4C47-B554-C57AC92CA06E}" dt="2022-07-14T15:43:51.656" v="3856" actId="478"/>
          <ac:spMkLst>
            <pc:docMk/>
            <pc:sldMk cId="684359310" sldId="310"/>
            <ac:spMk id="28" creationId="{7AF93A45-FA79-4EDF-8600-5A22D7A92925}"/>
          </ac:spMkLst>
        </pc:spChg>
        <pc:spChg chg="mod">
          <ac:chgData name="Victor Buga" userId="3dae73f87e14a874" providerId="LiveId" clId="{D2E95207-2A8B-4C47-B554-C57AC92CA06E}" dt="2022-07-14T14:49:13.663" v="3376" actId="1076"/>
          <ac:spMkLst>
            <pc:docMk/>
            <pc:sldMk cId="684359310" sldId="310"/>
            <ac:spMk id="29" creationId="{C728ABC3-3E10-4878-BF27-B4B2658A7A5A}"/>
          </ac:spMkLst>
        </pc:spChg>
        <pc:spChg chg="del">
          <ac:chgData name="Victor Buga" userId="3dae73f87e14a874" providerId="LiveId" clId="{D2E95207-2A8B-4C47-B554-C57AC92CA06E}" dt="2022-07-14T15:43:51.656" v="3856" actId="478"/>
          <ac:spMkLst>
            <pc:docMk/>
            <pc:sldMk cId="684359310" sldId="310"/>
            <ac:spMk id="30" creationId="{89317A7E-79AC-45ED-843E-79ED37D69F09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30" creationId="{D147D9D0-78C9-4BF4-AA78-5E51EE7C3929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31" creationId="{ED47CB1E-78E2-4E78-AA27-8A2FD027DB99}"/>
          </ac:spMkLst>
        </pc:spChg>
        <pc:spChg chg="del">
          <ac:chgData name="Victor Buga" userId="3dae73f87e14a874" providerId="LiveId" clId="{D2E95207-2A8B-4C47-B554-C57AC92CA06E}" dt="2022-07-14T15:43:51.656" v="3856" actId="478"/>
          <ac:spMkLst>
            <pc:docMk/>
            <pc:sldMk cId="684359310" sldId="310"/>
            <ac:spMk id="31" creationId="{F77384BB-92F4-45B6-915E-5B6A0657A994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32" creationId="{9AE6A8B0-8AD4-4FCE-8D1B-233BB588EF9C}"/>
          </ac:spMkLst>
        </pc:spChg>
        <pc:spChg chg="del">
          <ac:chgData name="Victor Buga" userId="3dae73f87e14a874" providerId="LiveId" clId="{D2E95207-2A8B-4C47-B554-C57AC92CA06E}" dt="2022-07-14T15:43:51.656" v="3856" actId="478"/>
          <ac:spMkLst>
            <pc:docMk/>
            <pc:sldMk cId="684359310" sldId="310"/>
            <ac:spMk id="32" creationId="{E607B219-C7EB-4FF4-AD40-08D76830C2CF}"/>
          </ac:spMkLst>
        </pc:spChg>
        <pc:spChg chg="add del mod">
          <ac:chgData name="Victor Buga" userId="3dae73f87e14a874" providerId="LiveId" clId="{D2E95207-2A8B-4C47-B554-C57AC92CA06E}" dt="2022-07-14T15:01:42.023" v="3475" actId="1076"/>
          <ac:spMkLst>
            <pc:docMk/>
            <pc:sldMk cId="684359310" sldId="310"/>
            <ac:spMk id="33" creationId="{E6AE1DC9-F1CB-45BE-A4D1-AD4CFA8B4A7A}"/>
          </ac:spMkLst>
        </pc:spChg>
        <pc:spChg chg="del">
          <ac:chgData name="Victor Buga" userId="3dae73f87e14a874" providerId="LiveId" clId="{D2E95207-2A8B-4C47-B554-C57AC92CA06E}" dt="2022-07-14T15:43:51.656" v="3856" actId="478"/>
          <ac:spMkLst>
            <pc:docMk/>
            <pc:sldMk cId="684359310" sldId="310"/>
            <ac:spMk id="34" creationId="{3DC4705C-0C15-4EA0-B6F3-79C14866571C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34" creationId="{49BE9E06-2CBA-4BF0-931B-67B426A37974}"/>
          </ac:spMkLst>
        </pc:spChg>
        <pc:spChg chg="del">
          <ac:chgData name="Victor Buga" userId="3dae73f87e14a874" providerId="LiveId" clId="{D2E95207-2A8B-4C47-B554-C57AC92CA06E}" dt="2022-07-14T15:43:51.656" v="3856" actId="478"/>
          <ac:spMkLst>
            <pc:docMk/>
            <pc:sldMk cId="684359310" sldId="310"/>
            <ac:spMk id="35" creationId="{9A9DF8D0-2428-4CBB-B818-EB35A192D9F9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35" creationId="{E13EB911-B8DD-485F-AB74-88D9D68D9BF6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36" creationId="{0E727BBA-6DC0-443A-B5BC-8E1290C0FF32}"/>
          </ac:spMkLst>
        </pc:spChg>
        <pc:spChg chg="del">
          <ac:chgData name="Victor Buga" userId="3dae73f87e14a874" providerId="LiveId" clId="{D2E95207-2A8B-4C47-B554-C57AC92CA06E}" dt="2022-07-14T15:43:51.656" v="3856" actId="478"/>
          <ac:spMkLst>
            <pc:docMk/>
            <pc:sldMk cId="684359310" sldId="310"/>
            <ac:spMk id="36" creationId="{CC8FB1B0-3C00-480A-A188-8114E522C385}"/>
          </ac:spMkLst>
        </pc:spChg>
        <pc:spChg chg="add mod">
          <ac:chgData name="Victor Buga" userId="3dae73f87e14a874" providerId="LiveId" clId="{D2E95207-2A8B-4C47-B554-C57AC92CA06E}" dt="2022-07-14T15:01:38.231" v="3474" actId="1076"/>
          <ac:spMkLst>
            <pc:docMk/>
            <pc:sldMk cId="684359310" sldId="310"/>
            <ac:spMk id="37" creationId="{AF2F79FC-B453-4254-8D39-FE4172C5DFBD}"/>
          </ac:spMkLst>
        </pc:spChg>
        <pc:spChg chg="add mod">
          <ac:chgData name="Victor Buga" userId="3dae73f87e14a874" providerId="LiveId" clId="{D2E95207-2A8B-4C47-B554-C57AC92CA06E}" dt="2022-07-14T15:01:35.865" v="3473" actId="1076"/>
          <ac:spMkLst>
            <pc:docMk/>
            <pc:sldMk cId="684359310" sldId="310"/>
            <ac:spMk id="38" creationId="{75CBD69C-0AAF-4DEE-88FE-3428F29F7ED2}"/>
          </ac:spMkLst>
        </pc:spChg>
        <pc:spChg chg="add mod">
          <ac:chgData name="Victor Buga" userId="3dae73f87e14a874" providerId="LiveId" clId="{D2E95207-2A8B-4C47-B554-C57AC92CA06E}" dt="2022-07-14T15:02:04.510" v="3493" actId="1076"/>
          <ac:spMkLst>
            <pc:docMk/>
            <pc:sldMk cId="684359310" sldId="310"/>
            <ac:spMk id="39" creationId="{133AE466-A409-42DA-946A-5681A70EBBEB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40" creationId="{CB2AC8E0-DD93-4AD0-B30A-DD18FE0EF0D9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41" creationId="{AE2DD270-D291-4549-B531-662B3838CD9C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42" creationId="{54E4B49E-D617-4995-B637-91F8DC6017D2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43" creationId="{33BE36D7-8E3E-415A-8083-0D1A3796FA10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44" creationId="{133A1A2C-5115-4585-BD92-7DF9BE3638F7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45" creationId="{7C71E149-A199-46B2-8336-039DBD3E7D07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46" creationId="{AFE59E70-BFF1-4C4F-BB36-781A34563BB6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47" creationId="{1D1290EB-680D-4B39-8C41-314117B79A6B}"/>
          </ac:spMkLst>
        </pc:spChg>
        <pc:spChg chg="add mod">
          <ac:chgData name="Victor Buga" userId="3dae73f87e14a874" providerId="LiveId" clId="{D2E95207-2A8B-4C47-B554-C57AC92CA06E}" dt="2022-07-14T16:22:47.674" v="4294" actId="1076"/>
          <ac:spMkLst>
            <pc:docMk/>
            <pc:sldMk cId="684359310" sldId="310"/>
            <ac:spMk id="48" creationId="{6D1F97CE-A20F-483B-968F-F2E2041188C6}"/>
          </ac:spMkLst>
        </pc:spChg>
        <pc:spChg chg="add mod">
          <ac:chgData name="Victor Buga" userId="3dae73f87e14a874" providerId="LiveId" clId="{D2E95207-2A8B-4C47-B554-C57AC92CA06E}" dt="2022-07-14T16:17:57.789" v="4258"/>
          <ac:spMkLst>
            <pc:docMk/>
            <pc:sldMk cId="684359310" sldId="310"/>
            <ac:spMk id="49" creationId="{E74FFD8A-F573-4AB9-A11B-64630B3C4FE8}"/>
          </ac:spMkLst>
        </pc:spChg>
        <pc:spChg chg="del">
          <ac:chgData name="Victor Buga" userId="3dae73f87e14a874" providerId="LiveId" clId="{D2E95207-2A8B-4C47-B554-C57AC92CA06E}" dt="2022-07-14T15:43:51.656" v="3856" actId="478"/>
          <ac:spMkLst>
            <pc:docMk/>
            <pc:sldMk cId="684359310" sldId="310"/>
            <ac:spMk id="50" creationId="{27AEFB02-4488-411F-8636-BD99A5D2B433}"/>
          </ac:spMkLst>
        </pc:spChg>
        <pc:spChg chg="del">
          <ac:chgData name="Victor Buga" userId="3dae73f87e14a874" providerId="LiveId" clId="{D2E95207-2A8B-4C47-B554-C57AC92CA06E}" dt="2022-07-14T15:43:51.656" v="3856" actId="478"/>
          <ac:spMkLst>
            <pc:docMk/>
            <pc:sldMk cId="684359310" sldId="310"/>
            <ac:spMk id="51" creationId="{8B272E1D-6A16-4D19-B910-25934D70DBCD}"/>
          </ac:spMkLst>
        </pc:spChg>
        <pc:picChg chg="del">
          <ac:chgData name="Victor Buga" userId="3dae73f87e14a874" providerId="LiveId" clId="{D2E95207-2A8B-4C47-B554-C57AC92CA06E}" dt="2022-07-14T14:38:52.146" v="3328" actId="478"/>
          <ac:picMkLst>
            <pc:docMk/>
            <pc:sldMk cId="684359310" sldId="310"/>
            <ac:picMk id="3" creationId="{2C28239B-4AF6-453F-8A41-026DADE02ABE}"/>
          </ac:picMkLst>
        </pc:picChg>
        <pc:picChg chg="add del mod">
          <ac:chgData name="Victor Buga" userId="3dae73f87e14a874" providerId="LiveId" clId="{D2E95207-2A8B-4C47-B554-C57AC92CA06E}" dt="2022-07-14T14:51:54.408" v="3382" actId="478"/>
          <ac:picMkLst>
            <pc:docMk/>
            <pc:sldMk cId="684359310" sldId="310"/>
            <ac:picMk id="4" creationId="{B207F697-06F7-4B55-8621-59F0610582C0}"/>
          </ac:picMkLst>
        </pc:picChg>
        <pc:picChg chg="del">
          <ac:chgData name="Victor Buga" userId="3dae73f87e14a874" providerId="LiveId" clId="{D2E95207-2A8B-4C47-B554-C57AC92CA06E}" dt="2022-07-14T14:38:52.566" v="3329" actId="478"/>
          <ac:picMkLst>
            <pc:docMk/>
            <pc:sldMk cId="684359310" sldId="310"/>
            <ac:picMk id="6" creationId="{11C3F3FA-D2B4-4526-B2E3-F16650085117}"/>
          </ac:picMkLst>
        </pc:picChg>
        <pc:picChg chg="add mod">
          <ac:chgData name="Victor Buga" userId="3dae73f87e14a874" providerId="LiveId" clId="{D2E95207-2A8B-4C47-B554-C57AC92CA06E}" dt="2022-07-14T15:01:30.088" v="3472" actId="1076"/>
          <ac:picMkLst>
            <pc:docMk/>
            <pc:sldMk cId="684359310" sldId="310"/>
            <ac:picMk id="7" creationId="{84B7F8C2-B7EE-41E2-85FB-96998786DAAD}"/>
          </ac:picMkLst>
        </pc:picChg>
        <pc:picChg chg="add mod">
          <ac:chgData name="Victor Buga" userId="3dae73f87e14a874" providerId="LiveId" clId="{D2E95207-2A8B-4C47-B554-C57AC92CA06E}" dt="2022-07-14T15:01:26.820" v="3471" actId="1076"/>
          <ac:picMkLst>
            <pc:docMk/>
            <pc:sldMk cId="684359310" sldId="310"/>
            <ac:picMk id="9" creationId="{C2D2BFF3-7832-412E-8080-B14B226C5621}"/>
          </ac:picMkLst>
        </pc:picChg>
        <pc:picChg chg="add mod">
          <ac:chgData name="Victor Buga" userId="3dae73f87e14a874" providerId="LiveId" clId="{D2E95207-2A8B-4C47-B554-C57AC92CA06E}" dt="2022-07-14T15:01:20.615" v="3469" actId="1076"/>
          <ac:picMkLst>
            <pc:docMk/>
            <pc:sldMk cId="684359310" sldId="310"/>
            <ac:picMk id="12" creationId="{5ECAEEC2-6E57-4C75-A653-96F712D9CBB5}"/>
          </ac:picMkLst>
        </pc:picChg>
        <pc:picChg chg="add mod">
          <ac:chgData name="Victor Buga" userId="3dae73f87e14a874" providerId="LiveId" clId="{D2E95207-2A8B-4C47-B554-C57AC92CA06E}" dt="2022-07-14T15:01:22.678" v="3470" actId="1076"/>
          <ac:picMkLst>
            <pc:docMk/>
            <pc:sldMk cId="684359310" sldId="310"/>
            <ac:picMk id="14" creationId="{C8BD0B8B-4545-46D0-B633-F9B494B91570}"/>
          </ac:picMkLst>
        </pc:picChg>
      </pc:sldChg>
      <pc:sldChg chg="addSp delSp modSp add mod">
        <pc:chgData name="Victor Buga" userId="3dae73f87e14a874" providerId="LiveId" clId="{D2E95207-2A8B-4C47-B554-C57AC92CA06E}" dt="2022-07-14T16:23:11.390" v="4298" actId="1076"/>
        <pc:sldMkLst>
          <pc:docMk/>
          <pc:sldMk cId="973612539" sldId="311"/>
        </pc:sldMkLst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14" creationId="{5CF30134-E56C-4ABB-9099-4B9F089584DB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15" creationId="{9C7A458D-2664-4859-8726-FB7D70DF914F}"/>
          </ac:spMkLst>
        </pc:spChg>
        <pc:spChg chg="add del mod">
          <ac:chgData name="Victor Buga" userId="3dae73f87e14a874" providerId="LiveId" clId="{D2E95207-2A8B-4C47-B554-C57AC92CA06E}" dt="2022-07-14T15:04:32.671" v="3537" actId="20577"/>
          <ac:spMkLst>
            <pc:docMk/>
            <pc:sldMk cId="973612539" sldId="311"/>
            <ac:spMk id="16" creationId="{31854F2E-CAA7-4652-9475-3EB30B99732F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17" creationId="{560211F4-2BD1-45B7-8392-5836E7CABBD0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18" creationId="{9D192CBE-3733-459B-9E59-8D852AA96665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19" creationId="{7BA81B86-FABE-4966-AFAA-4A27FC0A56F3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20" creationId="{54CA395A-97D4-4864-830D-670F617B5D40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21" creationId="{66386B20-C348-47C4-8545-13F34A23543F}"/>
          </ac:spMkLst>
        </pc:spChg>
        <pc:spChg chg="del">
          <ac:chgData name="Victor Buga" userId="3dae73f87e14a874" providerId="LiveId" clId="{D2E95207-2A8B-4C47-B554-C57AC92CA06E}" dt="2022-07-14T15:43:54.731" v="3857" actId="478"/>
          <ac:spMkLst>
            <pc:docMk/>
            <pc:sldMk cId="973612539" sldId="311"/>
            <ac:spMk id="22" creationId="{5503C609-B2B4-44A4-A8FC-D08CC3021C9E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22" creationId="{734F8442-4118-45C5-ACD1-56D330813D20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23" creationId="{9BA2C38F-6265-40F8-9991-991954A4162F}"/>
          </ac:spMkLst>
        </pc:spChg>
        <pc:spChg chg="del">
          <ac:chgData name="Victor Buga" userId="3dae73f87e14a874" providerId="LiveId" clId="{D2E95207-2A8B-4C47-B554-C57AC92CA06E}" dt="2022-07-14T15:43:54.731" v="3857" actId="478"/>
          <ac:spMkLst>
            <pc:docMk/>
            <pc:sldMk cId="973612539" sldId="311"/>
            <ac:spMk id="24" creationId="{01DBD6E6-D552-4429-BAFE-B4DE2A39F36C}"/>
          </ac:spMkLst>
        </pc:spChg>
        <pc:spChg chg="add mod">
          <ac:chgData name="Victor Buga" userId="3dae73f87e14a874" providerId="LiveId" clId="{D2E95207-2A8B-4C47-B554-C57AC92CA06E}" dt="2022-07-14T16:23:05.691" v="4297" actId="207"/>
          <ac:spMkLst>
            <pc:docMk/>
            <pc:sldMk cId="973612539" sldId="311"/>
            <ac:spMk id="24" creationId="{DD6353AA-4480-4D00-8644-E54A0FC4F702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25" creationId="{63B8CBDD-2F7E-43EC-A764-2B0C4CBDD973}"/>
          </ac:spMkLst>
        </pc:spChg>
        <pc:spChg chg="del">
          <ac:chgData name="Victor Buga" userId="3dae73f87e14a874" providerId="LiveId" clId="{D2E95207-2A8B-4C47-B554-C57AC92CA06E}" dt="2022-07-14T15:43:54.731" v="3857" actId="478"/>
          <ac:spMkLst>
            <pc:docMk/>
            <pc:sldMk cId="973612539" sldId="311"/>
            <ac:spMk id="25" creationId="{A9F1389A-C635-449F-BD0E-7E9C47736660}"/>
          </ac:spMkLst>
        </pc:spChg>
        <pc:spChg chg="del">
          <ac:chgData name="Victor Buga" userId="3dae73f87e14a874" providerId="LiveId" clId="{D2E95207-2A8B-4C47-B554-C57AC92CA06E}" dt="2022-07-14T15:43:54.731" v="3857" actId="478"/>
          <ac:spMkLst>
            <pc:docMk/>
            <pc:sldMk cId="973612539" sldId="311"/>
            <ac:spMk id="26" creationId="{1CA94097-8EB6-4421-B79C-E4F78B126121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26" creationId="{C0DCC81A-9DB0-4817-AFFD-4C2E463B23C8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27" creationId="{0B0E222A-B742-44A5-9965-5F7D75791816}"/>
          </ac:spMkLst>
        </pc:spChg>
        <pc:spChg chg="del">
          <ac:chgData name="Victor Buga" userId="3dae73f87e14a874" providerId="LiveId" clId="{D2E95207-2A8B-4C47-B554-C57AC92CA06E}" dt="2022-07-14T15:43:54.731" v="3857" actId="478"/>
          <ac:spMkLst>
            <pc:docMk/>
            <pc:sldMk cId="973612539" sldId="311"/>
            <ac:spMk id="27" creationId="{41FB9835-BE2C-4968-94D9-8A87539A1064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28" creationId="{4BBE9A4B-BBA6-4025-956B-E83A39227AEE}"/>
          </ac:spMkLst>
        </pc:spChg>
        <pc:spChg chg="del">
          <ac:chgData name="Victor Buga" userId="3dae73f87e14a874" providerId="LiveId" clId="{D2E95207-2A8B-4C47-B554-C57AC92CA06E}" dt="2022-07-14T15:43:54.731" v="3857" actId="478"/>
          <ac:spMkLst>
            <pc:docMk/>
            <pc:sldMk cId="973612539" sldId="311"/>
            <ac:spMk id="28" creationId="{7AF93A45-FA79-4EDF-8600-5A22D7A92925}"/>
          </ac:spMkLst>
        </pc:spChg>
        <pc:spChg chg="mod">
          <ac:chgData name="Victor Buga" userId="3dae73f87e14a874" providerId="LiveId" clId="{D2E95207-2A8B-4C47-B554-C57AC92CA06E}" dt="2022-07-14T15:29:42.073" v="3721" actId="14100"/>
          <ac:spMkLst>
            <pc:docMk/>
            <pc:sldMk cId="973612539" sldId="311"/>
            <ac:spMk id="29" creationId="{C728ABC3-3E10-4878-BF27-B4B2658A7A5A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30" creationId="{25746878-5006-44CB-B207-B4E91A530033}"/>
          </ac:spMkLst>
        </pc:spChg>
        <pc:spChg chg="del">
          <ac:chgData name="Victor Buga" userId="3dae73f87e14a874" providerId="LiveId" clId="{D2E95207-2A8B-4C47-B554-C57AC92CA06E}" dt="2022-07-14T15:43:54.731" v="3857" actId="478"/>
          <ac:spMkLst>
            <pc:docMk/>
            <pc:sldMk cId="973612539" sldId="311"/>
            <ac:spMk id="30" creationId="{89317A7E-79AC-45ED-843E-79ED37D69F09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31" creationId="{BAEA4868-E8C5-49B7-9453-45005F98A645}"/>
          </ac:spMkLst>
        </pc:spChg>
        <pc:spChg chg="del">
          <ac:chgData name="Victor Buga" userId="3dae73f87e14a874" providerId="LiveId" clId="{D2E95207-2A8B-4C47-B554-C57AC92CA06E}" dt="2022-07-14T15:43:54.731" v="3857" actId="478"/>
          <ac:spMkLst>
            <pc:docMk/>
            <pc:sldMk cId="973612539" sldId="311"/>
            <ac:spMk id="31" creationId="{F77384BB-92F4-45B6-915E-5B6A0657A994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32" creationId="{2BD9BAD5-3569-4B79-8893-B432F1A08F0F}"/>
          </ac:spMkLst>
        </pc:spChg>
        <pc:spChg chg="del">
          <ac:chgData name="Victor Buga" userId="3dae73f87e14a874" providerId="LiveId" clId="{D2E95207-2A8B-4C47-B554-C57AC92CA06E}" dt="2022-07-14T15:43:54.731" v="3857" actId="478"/>
          <ac:spMkLst>
            <pc:docMk/>
            <pc:sldMk cId="973612539" sldId="311"/>
            <ac:spMk id="32" creationId="{E607B219-C7EB-4FF4-AD40-08D76830C2CF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33" creationId="{11DC5099-CFFA-4B53-8628-FFB39154F646}"/>
          </ac:spMkLst>
        </pc:spChg>
        <pc:spChg chg="del mod">
          <ac:chgData name="Victor Buga" userId="3dae73f87e14a874" providerId="LiveId" clId="{D2E95207-2A8B-4C47-B554-C57AC92CA06E}" dt="2022-07-14T15:04:08.049" v="3531" actId="478"/>
          <ac:spMkLst>
            <pc:docMk/>
            <pc:sldMk cId="973612539" sldId="311"/>
            <ac:spMk id="33" creationId="{E6AE1DC9-F1CB-45BE-A4D1-AD4CFA8B4A7A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34" creationId="{37B37B31-5826-49C2-B4F8-6580033EC2BF}"/>
          </ac:spMkLst>
        </pc:spChg>
        <pc:spChg chg="del">
          <ac:chgData name="Victor Buga" userId="3dae73f87e14a874" providerId="LiveId" clId="{D2E95207-2A8B-4C47-B554-C57AC92CA06E}" dt="2022-07-14T15:43:54.731" v="3857" actId="478"/>
          <ac:spMkLst>
            <pc:docMk/>
            <pc:sldMk cId="973612539" sldId="311"/>
            <ac:spMk id="34" creationId="{3DC4705C-0C15-4EA0-B6F3-79C14866571C}"/>
          </ac:spMkLst>
        </pc:spChg>
        <pc:spChg chg="del">
          <ac:chgData name="Victor Buga" userId="3dae73f87e14a874" providerId="LiveId" clId="{D2E95207-2A8B-4C47-B554-C57AC92CA06E}" dt="2022-07-14T15:43:54.731" v="3857" actId="478"/>
          <ac:spMkLst>
            <pc:docMk/>
            <pc:sldMk cId="973612539" sldId="311"/>
            <ac:spMk id="35" creationId="{9A9DF8D0-2428-4CBB-B818-EB35A192D9F9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35" creationId="{F4148950-BBD0-4C60-B824-46CB6210C86A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36" creationId="{6F992810-EAFB-408C-9E38-C8C3198AD63C}"/>
          </ac:spMkLst>
        </pc:spChg>
        <pc:spChg chg="del">
          <ac:chgData name="Victor Buga" userId="3dae73f87e14a874" providerId="LiveId" clId="{D2E95207-2A8B-4C47-B554-C57AC92CA06E}" dt="2022-07-14T15:43:54.731" v="3857" actId="478"/>
          <ac:spMkLst>
            <pc:docMk/>
            <pc:sldMk cId="973612539" sldId="311"/>
            <ac:spMk id="36" creationId="{CC8FB1B0-3C00-480A-A188-8114E522C385}"/>
          </ac:spMkLst>
        </pc:spChg>
        <pc:spChg chg="del">
          <ac:chgData name="Victor Buga" userId="3dae73f87e14a874" providerId="LiveId" clId="{D2E95207-2A8B-4C47-B554-C57AC92CA06E}" dt="2022-07-14T15:04:12.429" v="3533" actId="478"/>
          <ac:spMkLst>
            <pc:docMk/>
            <pc:sldMk cId="973612539" sldId="311"/>
            <ac:spMk id="37" creationId="{AF2F79FC-B453-4254-8D39-FE4172C5DFBD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37" creationId="{F097E440-E0F0-427A-8986-2D6041EA72D7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38" creationId="{4A559218-6D6E-40AE-B30B-262F82FD7487}"/>
          </ac:spMkLst>
        </pc:spChg>
        <pc:spChg chg="del">
          <ac:chgData name="Victor Buga" userId="3dae73f87e14a874" providerId="LiveId" clId="{D2E95207-2A8B-4C47-B554-C57AC92CA06E}" dt="2022-07-14T15:04:26.403" v="3534" actId="478"/>
          <ac:spMkLst>
            <pc:docMk/>
            <pc:sldMk cId="973612539" sldId="311"/>
            <ac:spMk id="38" creationId="{75CBD69C-0AAF-4DEE-88FE-3428F29F7ED2}"/>
          </ac:spMkLst>
        </pc:spChg>
        <pc:spChg chg="mod">
          <ac:chgData name="Victor Buga" userId="3dae73f87e14a874" providerId="LiveId" clId="{D2E95207-2A8B-4C47-B554-C57AC92CA06E}" dt="2022-07-14T15:29:55.242" v="3723" actId="1076"/>
          <ac:spMkLst>
            <pc:docMk/>
            <pc:sldMk cId="973612539" sldId="311"/>
            <ac:spMk id="39" creationId="{133AE466-A409-42DA-946A-5681A70EBBEB}"/>
          </ac:spMkLst>
        </pc:spChg>
        <pc:spChg chg="add mod">
          <ac:chgData name="Victor Buga" userId="3dae73f87e14a874" providerId="LiveId" clId="{D2E95207-2A8B-4C47-B554-C57AC92CA06E}" dt="2022-07-14T15:29:21.504" v="3719" actId="1076"/>
          <ac:spMkLst>
            <pc:docMk/>
            <pc:sldMk cId="973612539" sldId="311"/>
            <ac:spMk id="40" creationId="{0CDA2A62-B421-49DF-9FCE-7DBF7019D7B5}"/>
          </ac:spMkLst>
        </pc:spChg>
        <pc:spChg chg="add mod">
          <ac:chgData name="Victor Buga" userId="3dae73f87e14a874" providerId="LiveId" clId="{D2E95207-2A8B-4C47-B554-C57AC92CA06E}" dt="2022-07-14T15:29:16.590" v="3718" actId="1076"/>
          <ac:spMkLst>
            <pc:docMk/>
            <pc:sldMk cId="973612539" sldId="311"/>
            <ac:spMk id="41" creationId="{C73DC1CB-A792-48DB-A046-FF7C531C6A18}"/>
          </ac:spMkLst>
        </pc:spChg>
        <pc:spChg chg="add mod">
          <ac:chgData name="Victor Buga" userId="3dae73f87e14a874" providerId="LiveId" clId="{D2E95207-2A8B-4C47-B554-C57AC92CA06E}" dt="2022-07-14T15:30:28.816" v="3728" actId="1076"/>
          <ac:spMkLst>
            <pc:docMk/>
            <pc:sldMk cId="973612539" sldId="311"/>
            <ac:spMk id="42" creationId="{0408E787-297A-4495-BC54-B02B81D6D9CF}"/>
          </ac:spMkLst>
        </pc:spChg>
        <pc:spChg chg="add mod">
          <ac:chgData name="Victor Buga" userId="3dae73f87e14a874" providerId="LiveId" clId="{D2E95207-2A8B-4C47-B554-C57AC92CA06E}" dt="2022-07-14T15:29:05.268" v="3714" actId="1076"/>
          <ac:spMkLst>
            <pc:docMk/>
            <pc:sldMk cId="973612539" sldId="311"/>
            <ac:spMk id="43" creationId="{29552901-C600-479E-9176-F2BA96B0F53D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44" creationId="{8F459F2C-7D75-4C3E-82CD-879FC4DCA885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45" creationId="{16D55679-1F44-48D5-B21D-F006A1D70386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46" creationId="{51A4B978-4F05-4C8E-ACCE-95F581EE26DF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47" creationId="{7B6FC45D-65F9-47BF-A1CD-883C7455468F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48" creationId="{5B1D487A-01BD-43A4-957E-731E94F7E66A}"/>
          </ac:spMkLst>
        </pc:spChg>
        <pc:spChg chg="add mod">
          <ac:chgData name="Victor Buga" userId="3dae73f87e14a874" providerId="LiveId" clId="{D2E95207-2A8B-4C47-B554-C57AC92CA06E}" dt="2022-07-14T16:18:03.040" v="4259"/>
          <ac:spMkLst>
            <pc:docMk/>
            <pc:sldMk cId="973612539" sldId="311"/>
            <ac:spMk id="49" creationId="{43522A1B-61D6-4559-99A7-280D0E97DC55}"/>
          </ac:spMkLst>
        </pc:spChg>
        <pc:spChg chg="del">
          <ac:chgData name="Victor Buga" userId="3dae73f87e14a874" providerId="LiveId" clId="{D2E95207-2A8B-4C47-B554-C57AC92CA06E}" dt="2022-07-14T15:43:54.731" v="3857" actId="478"/>
          <ac:spMkLst>
            <pc:docMk/>
            <pc:sldMk cId="973612539" sldId="311"/>
            <ac:spMk id="50" creationId="{27AEFB02-4488-411F-8636-BD99A5D2B433}"/>
          </ac:spMkLst>
        </pc:spChg>
        <pc:spChg chg="add mod">
          <ac:chgData name="Victor Buga" userId="3dae73f87e14a874" providerId="LiveId" clId="{D2E95207-2A8B-4C47-B554-C57AC92CA06E}" dt="2022-07-14T16:23:11.390" v="4298" actId="1076"/>
          <ac:spMkLst>
            <pc:docMk/>
            <pc:sldMk cId="973612539" sldId="311"/>
            <ac:spMk id="50" creationId="{5AEE5EED-3D5C-4E22-A186-F843FB98B6CF}"/>
          </ac:spMkLst>
        </pc:spChg>
        <pc:spChg chg="del">
          <ac:chgData name="Victor Buga" userId="3dae73f87e14a874" providerId="LiveId" clId="{D2E95207-2A8B-4C47-B554-C57AC92CA06E}" dt="2022-07-14T15:43:54.731" v="3857" actId="478"/>
          <ac:spMkLst>
            <pc:docMk/>
            <pc:sldMk cId="973612539" sldId="311"/>
            <ac:spMk id="51" creationId="{8B272E1D-6A16-4D19-B910-25934D70DBCD}"/>
          </ac:spMkLst>
        </pc:spChg>
        <pc:picChg chg="add mod">
          <ac:chgData name="Victor Buga" userId="3dae73f87e14a874" providerId="LiveId" clId="{D2E95207-2A8B-4C47-B554-C57AC92CA06E}" dt="2022-07-14T15:07:00.787" v="3542" actId="1076"/>
          <ac:picMkLst>
            <pc:docMk/>
            <pc:sldMk cId="973612539" sldId="311"/>
            <ac:picMk id="3" creationId="{B952DE1F-44BD-444F-8074-EC2C87671F46}"/>
          </ac:picMkLst>
        </pc:picChg>
        <pc:picChg chg="add mod">
          <ac:chgData name="Victor Buga" userId="3dae73f87e14a874" providerId="LiveId" clId="{D2E95207-2A8B-4C47-B554-C57AC92CA06E}" dt="2022-07-14T15:29:12.454" v="3717" actId="1076"/>
          <ac:picMkLst>
            <pc:docMk/>
            <pc:sldMk cId="973612539" sldId="311"/>
            <ac:picMk id="5" creationId="{502A80D6-D698-4B79-82E8-5EFFDA45427F}"/>
          </ac:picMkLst>
        </pc:picChg>
        <pc:picChg chg="del">
          <ac:chgData name="Victor Buga" userId="3dae73f87e14a874" providerId="LiveId" clId="{D2E95207-2A8B-4C47-B554-C57AC92CA06E}" dt="2022-07-14T15:04:05.714" v="3529" actId="478"/>
          <ac:picMkLst>
            <pc:docMk/>
            <pc:sldMk cId="973612539" sldId="311"/>
            <ac:picMk id="7" creationId="{84B7F8C2-B7EE-41E2-85FB-96998786DAAD}"/>
          </ac:picMkLst>
        </pc:picChg>
        <pc:picChg chg="add mod">
          <ac:chgData name="Victor Buga" userId="3dae73f87e14a874" providerId="LiveId" clId="{D2E95207-2A8B-4C47-B554-C57AC92CA06E}" dt="2022-07-14T15:30:20.744" v="3726" actId="1076"/>
          <ac:picMkLst>
            <pc:docMk/>
            <pc:sldMk cId="973612539" sldId="311"/>
            <ac:picMk id="8" creationId="{6200C45A-49A8-4D23-98B0-685FD00AC9E1}"/>
          </ac:picMkLst>
        </pc:picChg>
        <pc:picChg chg="del">
          <ac:chgData name="Victor Buga" userId="3dae73f87e14a874" providerId="LiveId" clId="{D2E95207-2A8B-4C47-B554-C57AC92CA06E}" dt="2022-07-14T15:04:10.124" v="3532" actId="478"/>
          <ac:picMkLst>
            <pc:docMk/>
            <pc:sldMk cId="973612539" sldId="311"/>
            <ac:picMk id="9" creationId="{C2D2BFF3-7832-412E-8080-B14B226C5621}"/>
          </ac:picMkLst>
        </pc:picChg>
        <pc:picChg chg="del">
          <ac:chgData name="Victor Buga" userId="3dae73f87e14a874" providerId="LiveId" clId="{D2E95207-2A8B-4C47-B554-C57AC92CA06E}" dt="2022-07-14T15:04:27.937" v="3535" actId="478"/>
          <ac:picMkLst>
            <pc:docMk/>
            <pc:sldMk cId="973612539" sldId="311"/>
            <ac:picMk id="12" creationId="{5ECAEEC2-6E57-4C75-A653-96F712D9CBB5}"/>
          </ac:picMkLst>
        </pc:picChg>
        <pc:picChg chg="add mod">
          <ac:chgData name="Victor Buga" userId="3dae73f87e14a874" providerId="LiveId" clId="{D2E95207-2A8B-4C47-B554-C57AC92CA06E}" dt="2022-07-14T15:29:03.088" v="3713" actId="1076"/>
          <ac:picMkLst>
            <pc:docMk/>
            <pc:sldMk cId="973612539" sldId="311"/>
            <ac:picMk id="13" creationId="{100A86C9-5CBE-4897-8373-D4230C58F7FF}"/>
          </ac:picMkLst>
        </pc:picChg>
        <pc:picChg chg="del">
          <ac:chgData name="Victor Buga" userId="3dae73f87e14a874" providerId="LiveId" clId="{D2E95207-2A8B-4C47-B554-C57AC92CA06E}" dt="2022-07-14T15:15:54.157" v="3617" actId="478"/>
          <ac:picMkLst>
            <pc:docMk/>
            <pc:sldMk cId="973612539" sldId="311"/>
            <ac:picMk id="14" creationId="{C8BD0B8B-4545-46D0-B633-F9B494B9157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974FC-B084-44C2-9102-7EC25398D208}" type="datetimeFigureOut">
              <a:rPr lang="fr-FR" smtClean="0"/>
              <a:t>14/07/2022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E3FDA-BBD6-43CE-AB48-458CE56F71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7015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E3FDA-BBD6-43CE-AB48-458CE56F71D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059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sqsdqsdqsdqsdqsdqsdqsd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E3FDA-BBD6-43CE-AB48-458CE56F71D2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1204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7760-6E5B-4FE7-8699-D65F47DDAF01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F1F6D-8392-40BA-81E4-DC59CF354AEB}" type="datetime1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3E989-82EE-44D5-B5D6-1D575360A270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82A5C-D82D-4CBF-8018-BCDD04A61195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B5AC3-5E53-41E5-9B55-79ACA532EF28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149E-DCAE-4C70-A0FD-904F48284D72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C24-58B7-43AC-9E4C-9FC4131ADC8C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BCCC-2D05-4809-AE32-6A5E988E68A8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D88E-2CAC-4FEC-BF83-F3AE94C7B113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D8F6-2082-4DFE-BBC9-B71BE72146A7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11E1-7118-4EFA-92B3-009AE399E90F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9581-CBD6-4D20-A2F9-3454C9D76F89}" type="datetime1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CED6-257A-41B1-B4B3-D79FC9ED09FA}" type="datetime1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B91-B1D7-4F31-9B4F-5EF645D1C4EE}" type="datetime1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96C9-359A-4E3C-B1C8-278F01EA4540}" type="datetime1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D286B-47B2-4DAF-9CAB-20C23930839F}" type="datetime1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1E1645F-58C4-499D-8F62-D0DCF9149CCE}" type="datetime1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F981E25-09A8-476F-A77C-0AC885027707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64C8-46FC-4AAF-A27F-DA4DCA976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6359" y="829622"/>
            <a:ext cx="6030472" cy="1109190"/>
          </a:xfrm>
        </p:spPr>
        <p:txBody>
          <a:bodyPr/>
          <a:lstStyle/>
          <a:p>
            <a:r>
              <a:rPr lang="fr-FR" dirty="0"/>
              <a:t>Projet-3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4E7905-CEA7-4DFF-BDB4-F0ED64D46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3484" y="2645330"/>
            <a:ext cx="8676222" cy="513215"/>
          </a:xfrm>
        </p:spPr>
        <p:txBody>
          <a:bodyPr>
            <a:normAutofit/>
          </a:bodyPr>
          <a:lstStyle/>
          <a:p>
            <a:r>
              <a:rPr lang="fr-FR" b="1" i="0" dirty="0">
                <a:effectLst/>
                <a:latin typeface="Montserrat" panose="00000500000000000000" pitchFamily="2" charset="0"/>
              </a:rPr>
              <a:t>Dynamisez une page web avec des animations CSS</a:t>
            </a:r>
          </a:p>
          <a:p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741BA-EE63-4F1D-8D0A-DB8A6C0BCD10}"/>
              </a:ext>
            </a:extLst>
          </p:cNvPr>
          <p:cNvSpPr txBox="1"/>
          <p:nvPr/>
        </p:nvSpPr>
        <p:spPr>
          <a:xfrm>
            <a:off x="4657245" y="4638613"/>
            <a:ext cx="3015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Buga</a:t>
            </a:r>
            <a:r>
              <a:rPr lang="fr-FR" sz="3200" dirty="0"/>
              <a:t> Victor</a:t>
            </a:r>
          </a:p>
        </p:txBody>
      </p:sp>
    </p:spTree>
    <p:extLst>
      <p:ext uri="{BB962C8B-B14F-4D97-AF65-F5344CB8AC3E}">
        <p14:creationId xmlns:p14="http://schemas.microsoft.com/office/powerpoint/2010/main" val="3121067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653446" y="945085"/>
            <a:ext cx="23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10</a:t>
            </a:fld>
            <a:endParaRPr lang="en-US" sz="160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4B615B2-6E3E-453D-8EE0-29041093A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86" y="1424981"/>
            <a:ext cx="1834712" cy="43683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915ECF5-1D75-451D-BABD-17FBA94E6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703" y="1438798"/>
            <a:ext cx="1868316" cy="4368363"/>
          </a:xfrm>
          <a:prstGeom prst="rect">
            <a:avLst/>
          </a:prstGeom>
        </p:spPr>
      </p:pic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756503" y="961394"/>
            <a:ext cx="1376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Menu-1</a:t>
            </a: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DEB14BC-9305-48C9-8767-981561B04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748" y="1427540"/>
            <a:ext cx="1868316" cy="439088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E112229-FFB2-4676-B53E-916A781EA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969" y="1430098"/>
            <a:ext cx="1845230" cy="43857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F82899E-10D6-4FE8-95B5-34BA7C2DB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06" y="1424982"/>
            <a:ext cx="1854874" cy="4368363"/>
          </a:xfrm>
          <a:prstGeom prst="rect">
            <a:avLst/>
          </a:prstGeom>
        </p:spPr>
      </p:pic>
      <p:sp>
        <p:nvSpPr>
          <p:cNvPr id="37" name="TextBox 22">
            <a:extLst>
              <a:ext uri="{FF2B5EF4-FFF2-40B4-BE49-F238E27FC236}">
                <a16:creationId xmlns:a16="http://schemas.microsoft.com/office/drawing/2014/main" id="{F1FBCD55-426E-4DDD-A060-C3E2F3090F30}"/>
              </a:ext>
            </a:extLst>
          </p:cNvPr>
          <p:cNvSpPr txBox="1"/>
          <p:nvPr/>
        </p:nvSpPr>
        <p:spPr>
          <a:xfrm>
            <a:off x="5790824" y="505710"/>
            <a:ext cx="252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Galaxy Fold  280px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203628-0AA3-4A9F-BA34-5226B3E43AE7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278BA-DFD2-4DC8-96F9-B4459CAD032D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0F84F9-5352-41A4-993A-626FE06A95A1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7029C4-9158-4D25-841E-0FCBA20B5195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4E1FC7-DDF8-4119-9A5C-FF0CFC170191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99799D-1C12-4897-B7B8-3D41351BCD5A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DB23B1-89AF-427A-BD97-CDF346356567}"/>
              </a:ext>
            </a:extLst>
          </p:cNvPr>
          <p:cNvSpPr/>
          <p:nvPr/>
        </p:nvSpPr>
        <p:spPr>
          <a:xfrm>
            <a:off x="2743920" y="6595086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3B1965-D783-437F-B0B3-3A1D4CA7BB0D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CE25AA-522B-444E-8344-9D9A2985F2BC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0DC7AD-0521-44E2-A32E-70C61C60A97D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B9D13E-4423-4832-8F3A-548FE25E8528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4D10F6FE-67DA-4FAE-8FFF-05982D114BE6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FAA2AE-1B19-4F2E-8C8F-0EBA86D18E7F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EE9AF8-67BD-420C-97FA-0F50483AC37E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9CF467-647E-421D-9226-A1705BC1C12A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A143BB-0AB7-41E9-842B-6B71AD05D03D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FC32BE-7022-41E1-911B-3844E8F46339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73AB86-0D81-4821-9BF2-3133371E08A7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D3B296C-99AE-4F5D-B26B-E97DB741C684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726A23-A426-441C-BA96-EFDA38FF2F7F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90C1D9-B3FD-4287-A256-22AC9132DD86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EEF879B7-B5C4-45DA-ABEC-BBF527FA037D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AF1EC4BC-F344-4F76-8BCA-089C33B57648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84C88AB3-4121-44EC-BE70-A39947CDD819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C004B631-717B-4D27-BD07-3CA5A216C113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74D45008-1560-45EB-B790-6FFF4CA2A850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CB92ADAE-8BA9-490C-9722-29E07F59270E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22427344-5D77-4532-B683-5FEF7664C292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518DE0-2973-47F8-8ED4-62DB52165F6F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4071BFBC-2527-4F27-8040-93AFD91B0D1B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350472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625233" y="898134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11</a:t>
            </a:fld>
            <a:endParaRPr lang="en-US" sz="160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9182700" y="896170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46A292-6AFF-4627-ACD5-B1EC0B2CA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51" y="1406838"/>
            <a:ext cx="1956720" cy="43683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70BB9E9-FE9A-4EB5-8103-89C4D7665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778" y="1406838"/>
            <a:ext cx="1956719" cy="43199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C84B9EB-C4EC-450E-9FF9-B19767BDF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224" y="1406837"/>
            <a:ext cx="1956720" cy="43683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1DF57B-56C6-48F0-8A7F-A2B2480DF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755" y="1368151"/>
            <a:ext cx="1956719" cy="435864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6D61390-9790-4512-8FFB-A2339916C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5793" y="1379736"/>
            <a:ext cx="1956719" cy="4347062"/>
          </a:xfrm>
          <a:prstGeom prst="rect">
            <a:avLst/>
          </a:prstGeom>
        </p:spPr>
      </p:pic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902642" y="526838"/>
            <a:ext cx="234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Galaxy S20  360px</a:t>
            </a:r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9F4CEE-99D5-43EF-89E2-C0A471EA9683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9A78F1-4E50-48C2-AAF4-D7E4287696D3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42183-0156-4AA4-80E3-0308015AF176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A6A53C-E49A-45E5-A050-2A61251C923F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A57A48-E0E2-444E-AF4F-65A6CCA85136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D1D11-CD53-4423-9AF3-5108A08A748D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1F0352-7DE5-4983-B606-A5C81048CCBB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39AC41-6525-4699-8A7B-6C7D14512677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B95CCC-BC7F-4606-8DB8-CE378891B8C9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94694B-C3D1-4623-8ED1-590BADB867DB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D7F5EE-7C91-4BA3-9D24-4A8EC15105FA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44BE8830-2836-451D-9AF3-9AD1197A6E24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F7A18C-77F5-4956-BAE1-80720EA90723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C7A9E3-5F72-4DAD-ACEE-9E79EE5CFFCB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5A4EA4-C181-4A45-B37B-8F2F360D170D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FACE99-2F5A-4C29-B255-AAC3D829D3E7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6E6863-84E1-40E2-9070-2A00BE368AA1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FF37BA-3DC8-422C-85DE-18C3E0273635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3D1752-F915-47E1-AB9C-1C21E8143B91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A65E08-ACF6-45E5-AA2A-3BC0A5CE0F3D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D15A17-0A7A-488C-8616-A06C10AC2DA1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39986599-40B5-46F3-8ABA-B2A4C86671D6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C75A78E5-B49E-46A7-86FF-AF24D1DAE85E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14422658-4046-4E1B-B325-AF3926F8CD01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CE7BC0BD-F2F5-47CD-BC99-207D053791DF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4ABFE39A-EFC1-4765-BB01-8F3C60A6A458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37EEE972-287C-4125-932D-10BD910D440E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8E4FC0B0-FCC0-4829-BBC9-1C0EA5A91750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2EDFA6F0-D583-4514-8AFC-E75C6B3D6AD4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440F4C-68E9-4571-8463-C38B07E3E6A2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638677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169532" y="934296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12</a:t>
            </a:fld>
            <a:endParaRPr lang="en-US" sz="160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560242" y="934296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166740" y="501670"/>
            <a:ext cx="422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Iphone</a:t>
            </a:r>
            <a:r>
              <a:rPr lang="en-GB" dirty="0"/>
              <a:t> 13  mini  375px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46AE83-7014-4CE3-8E10-8E2614A84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187" y="1470021"/>
            <a:ext cx="1820916" cy="38943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37B2E05-661D-41B9-8BA3-BA64A561E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977" y="1470021"/>
            <a:ext cx="1804034" cy="390309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7667AF0-013F-4B4D-9876-B355864D4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1885" y="1484246"/>
            <a:ext cx="1814387" cy="390309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CE279E7-411E-4C5F-B460-B0F112B8A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500" y="1477132"/>
            <a:ext cx="1821761" cy="393422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EFF5569-F950-4057-A2EF-4AE779181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162" y="1484246"/>
            <a:ext cx="1804035" cy="394845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77B935D-6D7E-45E0-9CD9-27E77A667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8042" y="1470021"/>
            <a:ext cx="1816773" cy="39484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B0637E-B357-4406-B973-66BDC051CA56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4A4C62-CA7E-4492-8586-AAD0742FE760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0F334B-210D-463D-872E-C912C6F348D8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B5CF88-274D-4905-94CB-EED8E05D33C4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4D9E2E-29BC-422A-9165-205A7DF43BEB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7AE88A-0ECA-47B1-9D99-E542FF1C54D0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089CEC-B359-4C61-8A76-7E6283DF904A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4269FD-C7E3-4E60-AFA4-0C9629FBC29C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49B4E-EB87-40D7-9E6B-1E1F8B4BDDD9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4B64BC-FAD4-427D-B2F8-F1490DE25D73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1C1A57-2875-466F-A1F3-288D00E683B5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D95367E3-EF17-4B34-A797-25AA61B87DC4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0D6E2C-0770-4197-B129-8511CF921277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90FAB2-BD93-46AF-9CAD-FEAB91188E24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B0ACD1D-84C6-46E4-AE37-17211CF79788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8ED91D-B925-49C0-9E6A-F88C6AFEC3CB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E4EEF4-4F44-437B-BD1D-ACB21AF379D5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42C1B6-CD6F-4860-8297-5CF5B186BEB7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8C40E4-F392-4FB7-9C0D-2438A664B8DD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4043949-AC7B-4D78-BC89-BE5E973C3D09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643C1C0-5EBE-4EBE-A619-ECDE85C20960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4DE039C2-4C83-4BED-92E7-3FF6B31B0EFB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480E533C-86A8-4852-BF06-DA75277FCE68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CF913018-FD7C-4618-A8F4-0FACE9B5AC2B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53D6928B-1E22-4208-BDEE-7868D64DB255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8FF98A36-A893-4F5E-98FB-55FFAA496161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B9EA4376-AE21-4044-B621-0FC734FC2FFF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695960-2801-418F-98BD-576988AE1E0A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10CFD6E6-F966-46D4-9639-132910304B2E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A4C55BD4-08FB-4530-B7F1-CAE2E75FE28C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305642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378446" y="926711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13</a:t>
            </a:fld>
            <a:endParaRPr lang="en-US" sz="160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272925" y="934296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4689664" y="572099"/>
            <a:ext cx="34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Iphone</a:t>
            </a:r>
            <a:r>
              <a:rPr lang="en-GB" dirty="0"/>
              <a:t> 13  PRO Max  428px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2E12472-572A-4069-8E71-BD496D86C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744" y="1429730"/>
            <a:ext cx="2018014" cy="43779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4710D86-59FA-4114-9CC5-FE928EF1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250" y="1450236"/>
            <a:ext cx="2018013" cy="43573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92CD41-BF5F-423D-90B6-11AD1892F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762" y="1450236"/>
            <a:ext cx="2007129" cy="435739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E1D94E0-FA9A-4120-973C-F79F3B57D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923" y="1450236"/>
            <a:ext cx="2010386" cy="43573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F3DBC2D-F691-4FB5-9936-0DD5A553596D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86A9F7-1A4B-4516-82BA-E59197AC11C5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D09CB1-589A-45FE-A6D6-A4955581FD27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636A44-FB90-47A4-9B9B-8D5BC75ACC81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A0110F-5A7F-42BE-9AD6-06A68EDD4EFA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F801EA-7B14-4631-9A11-A5330CCE86A4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71394D-BD85-49B8-AF52-805D0646B8DD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E74114-42A1-4CBA-A459-F6ABD492DC45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E9F37B-4F4B-4EAA-8B1B-A36FE0D109AB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042BDE-C5B1-4A86-94D0-F7FE3ACDA237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BC5523-E1AE-4AD0-8CD3-096F34695750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8D5E22C4-E6D7-4251-A9EA-EA807B550DA0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691AEB-DAE0-40FE-81CD-695F5183D6DC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AC634B-282F-4F1E-A7C6-49D2BA156322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344827-D97C-47DE-8CCC-C9064C4B2650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5FC87A-0314-426E-AF19-B9B396E9A36E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2D9D16-7009-41C5-ABFE-B036D9D4E0D5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747EEF-B5C6-483B-A2A2-E80598488BEE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9FF4BF-9206-4AE7-80D1-289F5965CCF0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AD44CC-32B5-48F2-9812-B2A6DE04F194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48AE2E-6464-4563-9D69-7ABE877B2772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FAE5A1B7-4D2F-4E07-8665-13B2513A08F2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A82F757B-564F-4A71-823B-FB1FC5CE4B26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88D8A599-348C-45C1-AD7C-26FA27A7B1B6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987AAE66-F3B1-4908-A323-222D5D338DDC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CAA97A6C-4245-49EF-948C-C7BBF3F74FAA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162204AC-876C-4D07-A04C-B79A4968EE63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7EC29FEB-8F5E-46EA-8D58-13E65CE9AC6E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4ED5968C-15F9-4090-951C-4EBECDEA1949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1C1FE62A-23CA-447E-8816-031CC42DB13D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2407611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041334" y="1211232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14</a:t>
            </a:fld>
            <a:endParaRPr lang="en-US" sz="160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768364" y="1211232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277493" y="572018"/>
            <a:ext cx="34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Ipad</a:t>
            </a:r>
            <a:r>
              <a:rPr lang="en-GB" dirty="0"/>
              <a:t> mini  768px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6745AA-1E4D-44F0-9D12-93532C2BA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932" y="1857827"/>
            <a:ext cx="2605215" cy="349745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59F63DB-4494-4E55-AD5A-549EE5003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968" y="1857827"/>
            <a:ext cx="2615430" cy="34974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29E33FD-7F2D-48ED-9931-4A1FFCB1F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55" y="1857828"/>
            <a:ext cx="2598402" cy="349745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14A8FA-CC9F-4EC5-A8B6-7AA1A4934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278" y="1857828"/>
            <a:ext cx="2814046" cy="34974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4870162-FE42-43C9-A08D-1A6FEA33CC62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38FAF0-70FE-4CC3-9D8C-4E8F36996624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FA4E03-9408-4EEE-83BD-BAEEFDABF564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8545C9-2934-4108-A4B3-ADDDB3FD32BC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F5F9C9-D27E-44D3-9B81-F12E8137F4CA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7ABB75-6CD9-401B-B322-105D54EEC9F8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AFAE72-5C64-4008-AEDD-A272DED7041C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A9C3F3-0BD2-44E5-8C3D-08FA1D04E795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A158CB-628F-40E9-A273-60EB4FF37CC4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DF9F59-451C-4A0A-8829-210BC3E3836A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B618AD-7611-4FA1-8575-EC006D3E0549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58802990-F693-4AE3-B6CA-1D803EDF03F4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B536E-B310-402B-AD11-F8F0D91C3F28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5359C6-30F7-4ADA-BD56-03255CD4DEC7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9D00CC-BC8B-4060-B3FD-8D900ACD84F0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278117-FE06-4807-BE57-827C23F6CFFE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64C4E7-58F4-442B-BBA9-BCE312333FEF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2A0D41-EC2B-4556-B7BC-F080AA37C969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664BF9-B579-4F0B-802C-AFA84ACB694D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4C74C0-7D68-4EB2-96DF-7E017A2EA67D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62521FB-4B1E-44E9-A739-6C5293FBB406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A5C39214-CA36-4B16-9E34-EEB8189078F8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429B0B48-18AB-478E-8FAE-DCF8FB7CA679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9DCAB5FB-F528-4597-AF92-E212BF06BF57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40AFB184-F419-4EAD-BBA6-5B12DF05A78D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04555FD3-1B65-4D80-BC55-B7393FC04A51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F49657F2-08AF-4E7D-A12C-C9CE61DAA01C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F52318B6-2E30-4750-B83B-BB920511D6C9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04C1E831-A79E-4EC3-84E5-C5CC667E0E73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D598B997-DF90-4229-9C87-8BF83CD5452A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2618369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250078" y="1059711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15</a:t>
            </a:fld>
            <a:endParaRPr lang="en-US" sz="160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669037" y="1082883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702930" y="588278"/>
            <a:ext cx="192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Ipad</a:t>
            </a:r>
            <a:r>
              <a:rPr lang="en-GB" dirty="0"/>
              <a:t>  810px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F238FD-185E-4290-A9AD-C8B922457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6" y="1696494"/>
            <a:ext cx="2698493" cy="35913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DB0955-732F-42E5-BDCE-D8B8E0C20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617" y="1685370"/>
            <a:ext cx="2698493" cy="361357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0563239-C4CA-47D0-A8F8-B8188C43E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952" y="1696494"/>
            <a:ext cx="2728227" cy="361405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0940842-E742-4628-AF53-F3CA157DB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910" y="1696494"/>
            <a:ext cx="2698492" cy="36147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0082E9-91D4-44D2-B492-9C31F8EE29C2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DDC248-F2E7-4B22-A91A-DED408D12B2E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F6DBA4-9226-442C-A245-25D7C5AF8817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557F7C-5010-4A11-8643-B352DE77E36F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A4322F-3930-4CFC-BDF9-746ACD2E8AE4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025931-F5AB-4DC1-B5BA-DB32CE886AB2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D1BD23-8336-4781-AB98-83E5DD653599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1C678-2DA9-4888-A95D-8834341B585F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EC23CB-973C-4DFB-AC44-CAA70602C0F7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B4FE6C-5805-4F73-8BBE-97EF7DEE02E7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FBCE78-8E84-4710-AC7B-E71D92C173B6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702E4F6B-4B1C-4360-B001-0598310D7B98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B76A81-5808-411F-9BBA-6CA4ED527221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FEF939-E808-4DA3-9D5D-6FFD1C114CFA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3AF77F-B095-4D80-9B6C-4FB79CE5A8D0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AFDBBC-FAF7-4CCF-9045-D7649AEAADFB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7C5012-A615-461D-8527-8BD3C152F329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AA637D-E753-4FD9-B1FB-E4AC9B8DF902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12C5D9-67A7-410E-B300-5F4BAF5CE347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BC7AB80-F670-4157-B51E-DBB4CAB0E085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BAC979-B684-4C82-8084-BF9423292075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80DACA82-1DC2-4813-B51C-28053C922180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16CA4AC3-C1B2-4ECA-BF52-D4A4580120CA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37726987-A223-4F13-8A98-1D7ECF6F5D09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F6BF739D-C264-45B6-AC8E-4B2975348B55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CA3632BC-D7D8-4327-9BA7-B8CB9D69BB39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48E7B986-E68D-4C98-B476-F65E6B81E33D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2303DB30-9814-4EFE-A11F-6A45E2F84178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22B0DF92-A8C4-47B6-985F-331CD306C80E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4F5AB59C-811E-40B5-B11E-4577F9F84B3E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1142714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5103905" y="1064300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16</a:t>
            </a:fld>
            <a:endParaRPr lang="en-US" sz="160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103905" y="370808"/>
            <a:ext cx="192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Desktop 1280px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D4DF9B-E436-4E20-857D-A82DB53F1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35" y="1519543"/>
            <a:ext cx="4975760" cy="42030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5B6228F-6651-40E2-B42B-7D130A33F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68" y="1526126"/>
            <a:ext cx="4975760" cy="41964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8079D9-5CCE-45D8-B06F-62D5CEB9244E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8434A6-56F0-4181-AF93-5AE7913D4A17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40E56-86F7-432D-B8BE-9F0403577557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3D2955-CC42-48AA-B4F0-BEAF5CB0CD40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A72119-E75D-439C-9679-0980F710D186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EC6FD1-1C66-4663-B6B1-F4CAA2161295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2CEE3F-8865-4D3B-82AF-C0FE7C07AE07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6A19FB-9AE8-43C0-A00D-94D11EB644D5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C2A0F7-7406-4E24-887C-DC601BEA022E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95C4FF-ACC4-4FA3-A79F-4C32283DC267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3DF4E8-CE0F-4328-B4E0-3709BA9EFC4F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TextBox 46">
            <a:extLst>
              <a:ext uri="{FF2B5EF4-FFF2-40B4-BE49-F238E27FC236}">
                <a16:creationId xmlns:a16="http://schemas.microsoft.com/office/drawing/2014/main" id="{F7CF3B1B-B80F-4719-8A7D-B134B712C570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EEC658-35B2-404B-9CAF-9E6B27BDC5E8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8C065C-EAB2-4B45-8245-5119FED060AB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6AA330-5B7B-4302-AFCB-D49561426316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99A62A-4A3E-4C9B-8252-E0A6B831246C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EA7111-B73C-4F98-99A9-C0EF387A4BDB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C25F20-44A7-40E6-9E1A-9E11C8DC0DCB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89BAC-F631-48AA-A1EC-8E9F7D276966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BD81B2-F791-4AB8-89CC-5E29808B11B1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2EBF45-ADEE-4F98-9A11-A79A42885D45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46">
            <a:extLst>
              <a:ext uri="{FF2B5EF4-FFF2-40B4-BE49-F238E27FC236}">
                <a16:creationId xmlns:a16="http://schemas.microsoft.com/office/drawing/2014/main" id="{60A6AA8D-5C57-4466-BACD-B30CF897A909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155AF65B-21D0-47DD-887F-688DA56798D5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49DCB964-98BE-41B7-A1E7-BC35C898156D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054E2801-4F4A-446D-A6D6-218EE60D4C2E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32A29228-512C-4050-889A-DD8253696327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B450C56A-F373-425A-B0ED-FEC71D1CB885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10FC2DB6-F799-45D7-A3E6-8584D13E22D3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5C305179-A5B3-4391-9B1D-3210B95CD581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F43579EA-8632-44E3-959D-C0837B8234FA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2321686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17</a:t>
            </a:fld>
            <a:endParaRPr lang="en-US" sz="160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5497665" y="997929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103905" y="379496"/>
            <a:ext cx="192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Desktop 1280px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6CA255C-265D-412F-93BD-D92F835A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1516418"/>
            <a:ext cx="4965124" cy="42030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519C2AE-F138-43EC-B7FA-76276AC8B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68" y="1516418"/>
            <a:ext cx="4982841" cy="42030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F94D24-8817-4B7D-9942-1E5B8C87071C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A4DA26-0FEA-4666-A8E1-2AD1555F3E83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D60F32-10E2-4137-A270-9D8D6DBE58F7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761789-2FF1-484A-8399-53F9E78261BB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1ED62-91B0-4574-B839-B42D0E075C4D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AA4152-4C4F-4E70-9B8B-A8DF47FF2861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407265-7B51-4E25-8EAC-8F377159BA1A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2FB58E-B5D8-45F9-94B5-FD05E0337305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48F969-FB8F-4C62-A14F-A1E293ED0C7B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06D74B-CD8C-4506-AE45-6589D4E6B76E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FA5746-66EF-4F4F-A5ED-F9552BA1114C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TextBox 46">
            <a:extLst>
              <a:ext uri="{FF2B5EF4-FFF2-40B4-BE49-F238E27FC236}">
                <a16:creationId xmlns:a16="http://schemas.microsoft.com/office/drawing/2014/main" id="{13EFE788-8773-4076-B19F-092070A640C7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B6987E-84B0-4DEB-8D4A-9306BAEC23C5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0FDB23-8DFC-47FF-B4B0-86E2F0D6B6C1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346BEA-AC13-4103-9C61-89629438C718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DC9829-598C-4207-A61A-3158F378E331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5D681F-B042-4EE3-9317-B0F1648E198A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5CAAA1-D65B-43A9-B45A-9C5F366E5849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71BDDE-DA82-492F-AB25-B130F57A632E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5FC10F-882A-4241-9D80-0DFFB986E30D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025FF4-8ED2-4FED-8FF7-95352C504820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46">
            <a:extLst>
              <a:ext uri="{FF2B5EF4-FFF2-40B4-BE49-F238E27FC236}">
                <a16:creationId xmlns:a16="http://schemas.microsoft.com/office/drawing/2014/main" id="{FD263908-6683-4A89-8FD2-B54B344050FC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A76F9421-D526-4290-864A-E1293824296B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A3A8CD28-C41E-4972-B68F-9087F9F23CB0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685F72F5-B5E5-47A6-A7C1-72CC04BC1EDE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F24572E7-F5BF-4057-B79F-6541E25C5870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53CBB76E-1DB0-4CD1-8D92-DB2968EF2DA2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A27F91C0-3E43-4B4E-805A-CCA81C7539D2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488FB21B-87F2-4A41-B831-17CE9FF192E0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0B56B6EB-F38F-4389-ACC8-BF3FB8213D5C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2257383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8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</a:t>
            </a:r>
            <a:r>
              <a:rPr lang="en-GB" sz="2000" dirty="0"/>
              <a:t>code</a:t>
            </a:r>
            <a:r>
              <a:rPr lang="ru-RU" sz="2000" dirty="0"/>
              <a:t>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18</a:t>
            </a:fld>
            <a:endParaRPr lang="en-US" sz="160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5217152" y="920333"/>
            <a:ext cx="344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 </a:t>
            </a:r>
            <a:r>
              <a:rPr lang="en-GB" dirty="0" err="1"/>
              <a:t>Interactif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C28239B-4AF6-453F-8A41-026DADE02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25" y="1623179"/>
            <a:ext cx="5161967" cy="34767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1C3F3FA-D2B4-4526-B2E3-F16650085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1623179"/>
            <a:ext cx="5534570" cy="346849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AABEC63-20D4-43F6-B6F4-7DDB3ABE1E24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03E646-4089-4216-9E0E-AC1ADC47F496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3D55B6-8BEF-4FA6-AC65-E9A0A82FE256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F03960-4418-41F7-986C-6055035150AB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3C01E14-0D6B-4620-A559-685C31E7D171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67E6CCE-29C4-4FA5-9B3A-4B7C4D15C2A8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B6E336-D444-4430-A4B7-05A0D7284028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61654F-063E-4A09-B5EA-89A65A2FAB57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BBFF81B-500D-47FF-9B3B-7069840FA510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7C3FFF-20DC-4350-B1AC-7A49B6A4131D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DFABD8D-2503-49B4-9815-A874BACE763E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732C0C5F-EB1B-4976-86A6-36DBEEAC5B7B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7BD645-45D6-4EFC-8627-074317ACE605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D227D93-4362-4438-B13F-62E9DADBC87F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935312-5546-409F-8FB6-9214D2F548DA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C818D9B-CC0A-43C3-B3E0-56E8134D437A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C72D77D-5EA4-468C-9B4D-3ECBF87B2D99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84444DF-2616-454D-9644-FC5FDB554729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CFC41E8-57F9-4795-A23E-458953031F91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3392AC1-5B8F-4A4D-8C84-6F8024505103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E59BA7-8863-40B9-9886-1BE7E7A52202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5BAE4ED9-E7E8-49D4-A1B1-C1C4AEC4AA94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13BA31FF-8969-4667-9CBD-E4609486CCBD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875FA308-CB2D-41A5-ABB7-1C473E6E41B3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7B5D140B-F77D-4FE9-830F-DDB47A1ACB53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A3090001-3E27-4367-9E72-188DE772655C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E9A9D0CE-57B6-4CA8-899D-8474FC4CB968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4F94B8F7-3DFC-4E60-AF40-49B9AB916A3C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CE08983A-3D9D-4BF3-8BD3-3B813427113F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DE2D5B1D-B1C7-4FC2-B5A4-88BD904FAFCD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390074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9</a:t>
            </a:r>
            <a:r>
              <a:rPr lang="ru-RU" sz="2000" dirty="0"/>
              <a:t>. </a:t>
            </a:r>
            <a:r>
              <a:rPr lang="en-GB" sz="2000" dirty="0"/>
              <a:t>Animations Transitions</a:t>
            </a:r>
            <a:endParaRPr lang="ru-RU" sz="20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19</a:t>
            </a:fld>
            <a:endParaRPr lang="en-US" sz="160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5103905" y="593866"/>
            <a:ext cx="344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 </a:t>
            </a:r>
            <a:r>
              <a:rPr lang="en-GB" dirty="0" err="1"/>
              <a:t>Interactif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B7F8C2-B7EE-41E2-85FB-96998786D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92" y="1692233"/>
            <a:ext cx="1894245" cy="3465970"/>
          </a:xfrm>
          <a:prstGeom prst="rect">
            <a:avLst/>
          </a:prstGeom>
        </p:spPr>
      </p:pic>
      <p:sp>
        <p:nvSpPr>
          <p:cNvPr id="33" name="TextBox 22">
            <a:extLst>
              <a:ext uri="{FF2B5EF4-FFF2-40B4-BE49-F238E27FC236}">
                <a16:creationId xmlns:a16="http://schemas.microsoft.com/office/drawing/2014/main" id="{E6AE1DC9-F1CB-45BE-A4D1-AD4CFA8B4A7A}"/>
              </a:ext>
            </a:extLst>
          </p:cNvPr>
          <p:cNvSpPr txBox="1"/>
          <p:nvPr/>
        </p:nvSpPr>
        <p:spPr>
          <a:xfrm>
            <a:off x="2274469" y="1218991"/>
            <a:ext cx="122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Loader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2BFF3-7832-412E-8080-B14B226C5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975" y="1717720"/>
            <a:ext cx="1890945" cy="3465970"/>
          </a:xfrm>
          <a:prstGeom prst="rect">
            <a:avLst/>
          </a:prstGeom>
        </p:spPr>
      </p:pic>
      <p:sp>
        <p:nvSpPr>
          <p:cNvPr id="37" name="TextBox 22">
            <a:extLst>
              <a:ext uri="{FF2B5EF4-FFF2-40B4-BE49-F238E27FC236}">
                <a16:creationId xmlns:a16="http://schemas.microsoft.com/office/drawing/2014/main" id="{AF2F79FC-B453-4254-8D39-FE4172C5DFBD}"/>
              </a:ext>
            </a:extLst>
          </p:cNvPr>
          <p:cNvSpPr txBox="1"/>
          <p:nvPr/>
        </p:nvSpPr>
        <p:spPr>
          <a:xfrm>
            <a:off x="3893817" y="1218991"/>
            <a:ext cx="208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Button  </a:t>
            </a:r>
            <a:r>
              <a:rPr lang="fr-FR" i="0" dirty="0">
                <a:effectLst/>
                <a:latin typeface="+mj-lt"/>
              </a:rPr>
              <a:t>cœur</a:t>
            </a:r>
            <a:endParaRPr lang="fr-FR" dirty="0">
              <a:latin typeface="+mj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ECAEEC2-6E57-4C75-A653-96F712D9C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0" y="1717720"/>
            <a:ext cx="1890945" cy="3444710"/>
          </a:xfrm>
          <a:prstGeom prst="rect">
            <a:avLst/>
          </a:prstGeom>
        </p:spPr>
      </p:pic>
      <p:sp>
        <p:nvSpPr>
          <p:cNvPr id="38" name="TextBox 22">
            <a:extLst>
              <a:ext uri="{FF2B5EF4-FFF2-40B4-BE49-F238E27FC236}">
                <a16:creationId xmlns:a16="http://schemas.microsoft.com/office/drawing/2014/main" id="{75CBD69C-0AAF-4DEE-88FE-3428F29F7ED2}"/>
              </a:ext>
            </a:extLst>
          </p:cNvPr>
          <p:cNvSpPr txBox="1"/>
          <p:nvPr/>
        </p:nvSpPr>
        <p:spPr>
          <a:xfrm>
            <a:off x="5795490" y="1218991"/>
            <a:ext cx="208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Anim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item_menu</a:t>
            </a:r>
            <a:endParaRPr lang="fr-FR" dirty="0">
              <a:latin typeface="+mj-l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8BD0B8B-4545-46D0-B633-F9B494B91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655" y="1706377"/>
            <a:ext cx="1833354" cy="3451826"/>
          </a:xfrm>
          <a:prstGeom prst="rect">
            <a:avLst/>
          </a:prstGeom>
        </p:spPr>
      </p:pic>
      <p:sp>
        <p:nvSpPr>
          <p:cNvPr id="39" name="TextBox 22">
            <a:extLst>
              <a:ext uri="{FF2B5EF4-FFF2-40B4-BE49-F238E27FC236}">
                <a16:creationId xmlns:a16="http://schemas.microsoft.com/office/drawing/2014/main" id="{133AE466-A409-42DA-946A-5681A70EBBEB}"/>
              </a:ext>
            </a:extLst>
          </p:cNvPr>
          <p:cNvSpPr txBox="1"/>
          <p:nvPr/>
        </p:nvSpPr>
        <p:spPr>
          <a:xfrm>
            <a:off x="8074611" y="1218991"/>
            <a:ext cx="208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Anim_check</a:t>
            </a:r>
            <a:endParaRPr lang="fr-FR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52A040-1EFE-4554-AF58-E6AA6A3E702C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D32A-3D50-4DAC-B8C0-89F96F58A197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2F2468-DCFC-4645-9FB0-7FD1EA584042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F78783-80B9-4E60-82A9-1DCE7A3AA79C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CBB2A1-E39B-4759-A371-485251D2F97B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E29592-ABDD-4E5D-9BC0-07C0D5B6E98B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D21F8E-F218-4661-A9A2-B045A59E0E18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765F60-8DF4-44F9-AF19-F78990D3C314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8F6702-EF0F-40DE-BD50-F1B6997D9836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61D869-0325-4B8F-89AF-D3E75239692C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61D626-FB77-449A-8A1A-015064F8D2B3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AA8D72F6-1CA8-4E96-BABA-E99E575E5821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97B5CD-697D-4E80-BE5E-8ABF07266105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FB38BC-5200-47E6-993B-E1EA8518E545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47D9D0-78C9-4BF4-AA78-5E51EE7C3929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47CB1E-78E2-4E78-AA27-8A2FD027DB99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E6A8B0-8AD4-4FCE-8D1B-233BB588EF9C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BE9E06-2CBA-4BF0-931B-67B426A37974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13EB911-B8DD-485F-AB74-88D9D68D9BF6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727BBA-6DC0-443A-B5BC-8E1290C0FF32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2AC8E0-DD93-4AD0-B30A-DD18FE0EF0D9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AE2DD270-D291-4549-B531-662B3838CD9C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54E4B49E-D617-4995-B637-91F8DC6017D2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33BE36D7-8E3E-415A-8083-0D1A3796FA10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133A1A2C-5115-4585-BD92-7DF9BE3638F7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7C71E149-A199-46B2-8336-039DBD3E7D07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AFE59E70-BFF1-4C4F-BB36-781A34563BB6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290EB-680D-4B39-8C41-314117B79A6B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6D1F97CE-A20F-483B-968F-F2E2041188C6}"/>
              </a:ext>
            </a:extLst>
          </p:cNvPr>
          <p:cNvSpPr txBox="1"/>
          <p:nvPr/>
        </p:nvSpPr>
        <p:spPr>
          <a:xfrm>
            <a:off x="7086019" y="6578382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E74FFD8A-F573-4AB9-A11B-64630B3C4FE8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684359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64C8-46FC-4AAF-A27F-DA4DCA976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179" y="714375"/>
            <a:ext cx="3332955" cy="50768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Projet-3</a:t>
            </a: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722729-A5D1-CAB7-7C28-A73FD4629D5C}"/>
              </a:ext>
            </a:extLst>
          </p:cNvPr>
          <p:cNvSpPr txBox="1"/>
          <p:nvPr/>
        </p:nvSpPr>
        <p:spPr>
          <a:xfrm>
            <a:off x="4973046" y="714375"/>
            <a:ext cx="6253751" cy="50768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1.    Présentation  Générale 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	 Les maquettes en details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3.    Le visuel  du site “mobile 100%".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4.    Le résumé du code html.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5. 	 La structure du sass-</a:t>
            </a:r>
            <a:r>
              <a:rPr lang="en-US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scss</a:t>
            </a: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6.	 Validateur W3C.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7.	 Responsive - le visuel.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8.	 Responsive - le code.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9. 	 Animations et transitions.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10.  Responsive – les animations.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11.  Questions.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08136D6-E40F-4B29-AE47-8302872DCFE4}"/>
              </a:ext>
            </a:extLst>
          </p:cNvPr>
          <p:cNvSpPr txBox="1">
            <a:spLocks/>
          </p:cNvSpPr>
          <p:nvPr/>
        </p:nvSpPr>
        <p:spPr>
          <a:xfrm>
            <a:off x="11296929" y="6307604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600" smtClean="0"/>
              <a:pPr/>
              <a:t>2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127231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2" y="186708"/>
            <a:ext cx="5905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10</a:t>
            </a:r>
            <a:r>
              <a:rPr lang="ru-RU" sz="2000" dirty="0"/>
              <a:t>.</a:t>
            </a:r>
            <a:r>
              <a:rPr lang="en-GB" sz="2000" dirty="0"/>
              <a:t>Responsive</a:t>
            </a:r>
            <a:r>
              <a:rPr lang="ru-RU" sz="2000" dirty="0"/>
              <a:t> </a:t>
            </a:r>
            <a:r>
              <a:rPr lang="en-GB" sz="2000" dirty="0"/>
              <a:t>Les animations et transitions  </a:t>
            </a:r>
            <a:endParaRPr lang="ru-RU" sz="20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20</a:t>
            </a:fld>
            <a:endParaRPr lang="en-US" sz="160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2828962" y="701154"/>
            <a:ext cx="198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 </a:t>
            </a:r>
            <a:r>
              <a:rPr lang="en-GB" dirty="0" err="1"/>
              <a:t>Interactif</a:t>
            </a:r>
            <a:endParaRPr lang="fr-FR" dirty="0"/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133AE466-A409-42DA-946A-5681A70EBBEB}"/>
              </a:ext>
            </a:extLst>
          </p:cNvPr>
          <p:cNvSpPr txBox="1"/>
          <p:nvPr/>
        </p:nvSpPr>
        <p:spPr>
          <a:xfrm>
            <a:off x="5326561" y="701154"/>
            <a:ext cx="25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Anim_check</a:t>
            </a:r>
            <a:r>
              <a:rPr lang="en-GB" dirty="0">
                <a:latin typeface="+mj-lt"/>
              </a:rPr>
              <a:t> au CLIC</a:t>
            </a:r>
            <a:endParaRPr lang="fr-FR" dirty="0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52DE1F-44BD-444F-8074-EC2C87671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05" y="1706377"/>
            <a:ext cx="2097719" cy="3451826"/>
          </a:xfrm>
          <a:prstGeom prst="rect">
            <a:avLst/>
          </a:prstGeom>
        </p:spPr>
      </p:pic>
      <p:sp>
        <p:nvSpPr>
          <p:cNvPr id="40" name="TextBox 22">
            <a:extLst>
              <a:ext uri="{FF2B5EF4-FFF2-40B4-BE49-F238E27FC236}">
                <a16:creationId xmlns:a16="http://schemas.microsoft.com/office/drawing/2014/main" id="{0CDA2A62-B421-49DF-9FCE-7DBF7019D7B5}"/>
              </a:ext>
            </a:extLst>
          </p:cNvPr>
          <p:cNvSpPr txBox="1"/>
          <p:nvPr/>
        </p:nvSpPr>
        <p:spPr>
          <a:xfrm>
            <a:off x="1140382" y="1218991"/>
            <a:ext cx="174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460px,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2A80D6-D698-4B79-82E8-5EFFDA454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930" y="1703087"/>
            <a:ext cx="1982963" cy="3451826"/>
          </a:xfrm>
          <a:prstGeom prst="rect">
            <a:avLst/>
          </a:prstGeom>
        </p:spPr>
      </p:pic>
      <p:sp>
        <p:nvSpPr>
          <p:cNvPr id="41" name="TextBox 22">
            <a:extLst>
              <a:ext uri="{FF2B5EF4-FFF2-40B4-BE49-F238E27FC236}">
                <a16:creationId xmlns:a16="http://schemas.microsoft.com/office/drawing/2014/main" id="{C73DC1CB-A792-48DB-A046-FF7C531C6A18}"/>
              </a:ext>
            </a:extLst>
          </p:cNvPr>
          <p:cNvSpPr txBox="1"/>
          <p:nvPr/>
        </p:nvSpPr>
        <p:spPr>
          <a:xfrm>
            <a:off x="3777535" y="1230159"/>
            <a:ext cx="174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440px,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00C45A-49A8-4D23-98B0-685FD00AC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857" y="1738091"/>
            <a:ext cx="1721347" cy="3451826"/>
          </a:xfrm>
          <a:prstGeom prst="rect">
            <a:avLst/>
          </a:prstGeom>
        </p:spPr>
      </p:pic>
      <p:sp>
        <p:nvSpPr>
          <p:cNvPr id="42" name="TextBox 22">
            <a:extLst>
              <a:ext uri="{FF2B5EF4-FFF2-40B4-BE49-F238E27FC236}">
                <a16:creationId xmlns:a16="http://schemas.microsoft.com/office/drawing/2014/main" id="{0408E787-297A-4495-BC54-B02B81D6D9CF}"/>
              </a:ext>
            </a:extLst>
          </p:cNvPr>
          <p:cNvSpPr txBox="1"/>
          <p:nvPr/>
        </p:nvSpPr>
        <p:spPr>
          <a:xfrm>
            <a:off x="5987842" y="1218991"/>
            <a:ext cx="25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378px sans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00A86C9-5CBE-4897-8373-D4230C58F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582" y="1759032"/>
            <a:ext cx="1252265" cy="3409945"/>
          </a:xfrm>
          <a:prstGeom prst="rect">
            <a:avLst/>
          </a:prstGeom>
        </p:spPr>
      </p:pic>
      <p:sp>
        <p:nvSpPr>
          <p:cNvPr id="43" name="TextBox 22">
            <a:extLst>
              <a:ext uri="{FF2B5EF4-FFF2-40B4-BE49-F238E27FC236}">
                <a16:creationId xmlns:a16="http://schemas.microsoft.com/office/drawing/2014/main" id="{29552901-C600-479E-9176-F2BA96B0F53D}"/>
              </a:ext>
            </a:extLst>
          </p:cNvPr>
          <p:cNvSpPr txBox="1"/>
          <p:nvPr/>
        </p:nvSpPr>
        <p:spPr>
          <a:xfrm>
            <a:off x="8414466" y="1218991"/>
            <a:ext cx="206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280px,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F30134-E56C-4ABB-9099-4B9F089584DB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7A458D-2664-4859-8726-FB7D70DF914F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0211F4-2BD1-45B7-8392-5836E7CABBD0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192CBE-3733-459B-9E59-8D852AA96665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A81B86-FABE-4966-AFAA-4A27FC0A56F3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CA395A-97D4-4864-830D-670F617B5D40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386B20-C348-47C4-8545-13F34A23543F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4F8442-4118-45C5-ACD1-56D330813D20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A2C38F-6265-40F8-9991-991954A4162F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6353AA-4480-4D00-8644-E54A0FC4F702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B8CBDD-2F7E-43EC-A764-2B0C4CBDD973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C0DCC81A-9DB0-4817-AFFD-4C2E463B23C8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0E222A-B742-44A5-9965-5F7D75791816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BE9A4B-BBA6-4025-956B-E83A39227AEE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746878-5006-44CB-B207-B4E91A530033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EA4868-E8C5-49B7-9453-45005F98A645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D9BAD5-3569-4B79-8893-B432F1A08F0F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DC5099-CFFA-4B53-8628-FFB39154F646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B37B31-5826-49C2-B4F8-6580033EC2BF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148950-BBD0-4C60-B824-46CB6210C86A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992810-EAFB-408C-9E38-C8C3198AD63C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F097E440-E0F0-427A-8986-2D6041EA72D7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4A559218-6D6E-40AE-B30B-262F82FD7487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8F459F2C-7D75-4C3E-82CD-879FC4DCA885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16D55679-1F44-48D5-B21D-F006A1D70386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51A4B978-4F05-4C8E-ACCE-95F581EE26DF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6FC45D-65F9-47BF-A1CD-883C7455468F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5B1D487A-01BD-43A4-957E-731E94F7E66A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43522A1B-61D6-4559-99A7-280D0E97DC55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5AEE5EED-3D5C-4E22-A186-F843FB98B6CF}"/>
              </a:ext>
            </a:extLst>
          </p:cNvPr>
          <p:cNvSpPr txBox="1"/>
          <p:nvPr/>
        </p:nvSpPr>
        <p:spPr>
          <a:xfrm>
            <a:off x="9208929" y="658625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973612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E943A4-AFF9-4909-A73C-98AE927975F7}"/>
              </a:ext>
            </a:extLst>
          </p:cNvPr>
          <p:cNvSpPr txBox="1"/>
          <p:nvPr/>
        </p:nvSpPr>
        <p:spPr>
          <a:xfrm>
            <a:off x="3633693" y="2492792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11</a:t>
            </a:r>
            <a:r>
              <a:rPr lang="ru-RU" sz="4800" dirty="0"/>
              <a:t>.    Questions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21</a:t>
            </a:fld>
            <a:endParaRPr lang="en-US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5F46C5-69AB-403C-9406-831EBE71C625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759056-F8C4-448C-821B-DF7825B2A674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B58C3D-9ACD-4E7F-A9CD-0A306730B042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C3BD86-C5EE-4B7E-AEEB-5A8E78573D32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8AC60C-E4DC-4E0B-82D5-4AE4652DCA58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D8A28F-30FF-407B-9655-F2042A41A7A4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DFF3B6-2839-471B-95D5-EFBF635AEFD4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DEFF70-E42A-427F-BDFD-732645A7DCF3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C45EC7-3815-4046-8E2A-A2025108B20E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9BAABF-B7C2-441B-AFD5-9E0E77E4F475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DCE253-55D8-4379-A5E4-B1C735136A7B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TextBox 46">
            <a:extLst>
              <a:ext uri="{FF2B5EF4-FFF2-40B4-BE49-F238E27FC236}">
                <a16:creationId xmlns:a16="http://schemas.microsoft.com/office/drawing/2014/main" id="{DE540E6F-00EC-4589-A264-818C55A05403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D4AC59-63AA-4D59-AC2D-E32ECA467CBC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5F810D-C320-4505-81FD-585F5AA1554A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8C98F9-B39E-4CBB-BF88-67CEB731DCCE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982D1C-02EA-4F60-B596-37BD6924B0F8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65A807-43E4-42ED-A4A8-4EE54D7FFB38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38C58C-BFF6-4B34-9292-9E86079FCB61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4A19B4-A391-4A18-A5F4-F5D6391AE470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3A1D43-68A2-4B37-BFD1-84D0C491BE41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55698E7-9824-4079-A0B1-9B62401D59A2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F64FD655-0243-48B8-A0C2-A654A8746E3C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F6ED9356-9770-467A-9BE9-C5D816BDCE7A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BC78904F-2FD6-4992-AC62-901AFE0F08E7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8DD4B477-2287-4AF4-8E34-3ED3017CE91F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0E9CD6B6-5E3C-48A8-9ABA-FC4412015A36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32" name="TextBox 46">
            <a:extLst>
              <a:ext uri="{FF2B5EF4-FFF2-40B4-BE49-F238E27FC236}">
                <a16:creationId xmlns:a16="http://schemas.microsoft.com/office/drawing/2014/main" id="{E3ECDE9F-FF85-4156-9BB4-F499515FD430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948A5ECC-A378-42B0-B359-FB6B2ACE5F03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E2FDF000-343F-47C6-8535-8751F2B593C2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A1FC1699-9090-4498-AFDC-64EFBE8D4C1D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3196521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7693B20-AB17-4567-BD4C-14AC21BFB6EF}"/>
              </a:ext>
            </a:extLst>
          </p:cNvPr>
          <p:cNvSpPr txBox="1"/>
          <p:nvPr/>
        </p:nvSpPr>
        <p:spPr>
          <a:xfrm>
            <a:off x="8007477" y="692176"/>
            <a:ext cx="4237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Victor- développeur junior </a:t>
            </a:r>
          </a:p>
        </p:txBody>
      </p:sp>
      <p:sp>
        <p:nvSpPr>
          <p:cNvPr id="27" name="Plus Sign 26">
            <a:extLst>
              <a:ext uri="{FF2B5EF4-FFF2-40B4-BE49-F238E27FC236}">
                <a16:creationId xmlns:a16="http://schemas.microsoft.com/office/drawing/2014/main" id="{98CAB1C8-8B67-416B-9402-AB7FADD0D9D6}"/>
              </a:ext>
            </a:extLst>
          </p:cNvPr>
          <p:cNvSpPr/>
          <p:nvPr/>
        </p:nvSpPr>
        <p:spPr>
          <a:xfrm>
            <a:off x="6460732" y="4012004"/>
            <a:ext cx="508673" cy="538951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323742CE-8EB8-4AD3-9C2E-6E525C1783E1}"/>
              </a:ext>
            </a:extLst>
          </p:cNvPr>
          <p:cNvSpPr/>
          <p:nvPr/>
        </p:nvSpPr>
        <p:spPr>
          <a:xfrm rot="5857514">
            <a:off x="7483779" y="779718"/>
            <a:ext cx="185180" cy="486783"/>
          </a:xfrm>
          <a:prstGeom prst="downArrow">
            <a:avLst>
              <a:gd name="adj1" fmla="val 56584"/>
              <a:gd name="adj2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F433E9DA-8F9F-4198-93D3-4C9B3983E9AD}"/>
              </a:ext>
            </a:extLst>
          </p:cNvPr>
          <p:cNvSpPr/>
          <p:nvPr/>
        </p:nvSpPr>
        <p:spPr>
          <a:xfrm rot="5400000">
            <a:off x="7468819" y="1125724"/>
            <a:ext cx="221129" cy="49596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F53842-D691-43DD-A06B-3EE739DBBFD5}"/>
              </a:ext>
            </a:extLst>
          </p:cNvPr>
          <p:cNvSpPr txBox="1"/>
          <p:nvPr/>
        </p:nvSpPr>
        <p:spPr>
          <a:xfrm>
            <a:off x="3610380" y="81204"/>
            <a:ext cx="4767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1.    Pr</a:t>
            </a:r>
            <a:r>
              <a:rPr lang="fr-FR" sz="2400" dirty="0"/>
              <a:t>ésentation</a:t>
            </a:r>
            <a:r>
              <a:rPr lang="ru-RU" sz="2400" dirty="0"/>
              <a:t> gén</a:t>
            </a:r>
            <a:r>
              <a:rPr lang="en-GB" sz="2400" dirty="0"/>
              <a:t>é</a:t>
            </a:r>
            <a:r>
              <a:rPr lang="ru-RU" sz="2400" dirty="0"/>
              <a:t>rale</a:t>
            </a:r>
            <a:r>
              <a:rPr lang="en-GB" sz="2400" dirty="0"/>
              <a:t> </a:t>
            </a:r>
            <a:endParaRPr lang="ru-RU" sz="240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BF6A1B5-C34F-4BB1-A0CE-E6FD1940D87E}"/>
              </a:ext>
            </a:extLst>
          </p:cNvPr>
          <p:cNvSpPr txBox="1">
            <a:spLocks/>
          </p:cNvSpPr>
          <p:nvPr/>
        </p:nvSpPr>
        <p:spPr>
          <a:xfrm>
            <a:off x="11296929" y="6307604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600" smtClean="0"/>
              <a:pPr/>
              <a:t>3</a:t>
            </a:fld>
            <a:endParaRPr lang="en-US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3164220-0F43-4F20-B9F5-DC745164F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011" y="1175832"/>
            <a:ext cx="2600286" cy="4510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6" name="TextBox 11">
            <a:extLst>
              <a:ext uri="{FF2B5EF4-FFF2-40B4-BE49-F238E27FC236}">
                <a16:creationId xmlns:a16="http://schemas.microsoft.com/office/drawing/2014/main" id="{8C9AF9AE-F201-4C3A-924A-814C12EFD93D}"/>
              </a:ext>
            </a:extLst>
          </p:cNvPr>
          <p:cNvSpPr txBox="1"/>
          <p:nvPr/>
        </p:nvSpPr>
        <p:spPr>
          <a:xfrm>
            <a:off x="219728" y="719528"/>
            <a:ext cx="2203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Paul- CTO </a:t>
            </a:r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16871DB2-D8B5-4069-A7D8-A9D1626C7F41}"/>
              </a:ext>
            </a:extLst>
          </p:cNvPr>
          <p:cNvSpPr txBox="1"/>
          <p:nvPr/>
        </p:nvSpPr>
        <p:spPr>
          <a:xfrm>
            <a:off x="201255" y="1271069"/>
            <a:ext cx="2657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Fanny, l'UX designer </a:t>
            </a:r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779036D1-3EE7-4494-89F4-49482295E76E}"/>
              </a:ext>
            </a:extLst>
          </p:cNvPr>
          <p:cNvSpPr txBox="1"/>
          <p:nvPr/>
        </p:nvSpPr>
        <p:spPr>
          <a:xfrm>
            <a:off x="201255" y="1843060"/>
            <a:ext cx="2865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Anissa, commerciale </a:t>
            </a:r>
          </a:p>
        </p:txBody>
      </p:sp>
      <p:sp>
        <p:nvSpPr>
          <p:cNvPr id="57" name="TextBox 30">
            <a:extLst>
              <a:ext uri="{FF2B5EF4-FFF2-40B4-BE49-F238E27FC236}">
                <a16:creationId xmlns:a16="http://schemas.microsoft.com/office/drawing/2014/main" id="{8305DA95-0D3D-4C46-A591-99ECFBB51FDE}"/>
              </a:ext>
            </a:extLst>
          </p:cNvPr>
          <p:cNvSpPr txBox="1"/>
          <p:nvPr/>
        </p:nvSpPr>
        <p:spPr>
          <a:xfrm>
            <a:off x="4825389" y="742132"/>
            <a:ext cx="1866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00B050"/>
                </a:solidFill>
              </a:rPr>
              <a:t>GITHUB PAGES </a:t>
            </a:r>
          </a:p>
        </p:txBody>
      </p:sp>
      <p:sp>
        <p:nvSpPr>
          <p:cNvPr id="62" name="TextBox 30">
            <a:extLst>
              <a:ext uri="{FF2B5EF4-FFF2-40B4-BE49-F238E27FC236}">
                <a16:creationId xmlns:a16="http://schemas.microsoft.com/office/drawing/2014/main" id="{E79592D8-BA5F-4593-B7ED-6E5FB574ACD9}"/>
              </a:ext>
            </a:extLst>
          </p:cNvPr>
          <p:cNvSpPr txBox="1"/>
          <p:nvPr/>
        </p:nvSpPr>
        <p:spPr>
          <a:xfrm>
            <a:off x="8163237" y="1373706"/>
            <a:ext cx="3872760" cy="76944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fr-FR" sz="2000" dirty="0"/>
              <a:t>Première version sous un mois </a:t>
            </a:r>
          </a:p>
          <a:p>
            <a:r>
              <a:rPr lang="fr-FR" sz="2400" dirty="0"/>
              <a:t>	HTML  CSS  SASS</a:t>
            </a:r>
          </a:p>
        </p:txBody>
      </p:sp>
      <p:sp>
        <p:nvSpPr>
          <p:cNvPr id="65" name="TextBox 11">
            <a:extLst>
              <a:ext uri="{FF2B5EF4-FFF2-40B4-BE49-F238E27FC236}">
                <a16:creationId xmlns:a16="http://schemas.microsoft.com/office/drawing/2014/main" id="{6EA83820-3624-4799-BBB7-F981E1ABDB4E}"/>
              </a:ext>
            </a:extLst>
          </p:cNvPr>
          <p:cNvSpPr txBox="1"/>
          <p:nvPr/>
        </p:nvSpPr>
        <p:spPr>
          <a:xfrm>
            <a:off x="4139398" y="1824190"/>
            <a:ext cx="295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Maquettes du site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AD1545-0D99-4004-AF6F-684241E546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2992"/>
          <a:stretch/>
        </p:blipFill>
        <p:spPr>
          <a:xfrm>
            <a:off x="1610479" y="2915267"/>
            <a:ext cx="1446505" cy="3230575"/>
          </a:xfrm>
          <a:prstGeom prst="rect">
            <a:avLst/>
          </a:prstGeom>
        </p:spPr>
      </p:pic>
      <p:sp>
        <p:nvSpPr>
          <p:cNvPr id="71" name="Arrow: Right 20">
            <a:extLst>
              <a:ext uri="{FF2B5EF4-FFF2-40B4-BE49-F238E27FC236}">
                <a16:creationId xmlns:a16="http://schemas.microsoft.com/office/drawing/2014/main" id="{C81E9FAC-7496-4C6C-9782-2F6F9FCC39F5}"/>
              </a:ext>
            </a:extLst>
          </p:cNvPr>
          <p:cNvSpPr/>
          <p:nvPr/>
        </p:nvSpPr>
        <p:spPr>
          <a:xfrm>
            <a:off x="3324285" y="1951402"/>
            <a:ext cx="484809" cy="2211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Arrow: Right 20">
            <a:extLst>
              <a:ext uri="{FF2B5EF4-FFF2-40B4-BE49-F238E27FC236}">
                <a16:creationId xmlns:a16="http://schemas.microsoft.com/office/drawing/2014/main" id="{873AD9D6-7987-4F37-8F2B-FFC21E9960EF}"/>
              </a:ext>
            </a:extLst>
          </p:cNvPr>
          <p:cNvSpPr/>
          <p:nvPr/>
        </p:nvSpPr>
        <p:spPr>
          <a:xfrm>
            <a:off x="7383551" y="1919452"/>
            <a:ext cx="484809" cy="2211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TextBox 11">
            <a:extLst>
              <a:ext uri="{FF2B5EF4-FFF2-40B4-BE49-F238E27FC236}">
                <a16:creationId xmlns:a16="http://schemas.microsoft.com/office/drawing/2014/main" id="{62822B17-4123-4460-87EB-40889495DDB2}"/>
              </a:ext>
            </a:extLst>
          </p:cNvPr>
          <p:cNvSpPr txBox="1"/>
          <p:nvPr/>
        </p:nvSpPr>
        <p:spPr>
          <a:xfrm>
            <a:off x="3324285" y="2452398"/>
            <a:ext cx="295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d’accueil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9E10535-8D53-416D-9612-65C193432E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3" b="45471"/>
          <a:stretch/>
        </p:blipFill>
        <p:spPr>
          <a:xfrm>
            <a:off x="7183725" y="2868285"/>
            <a:ext cx="1398704" cy="3270704"/>
          </a:xfrm>
          <a:prstGeom prst="rect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E812A7F8-3FB1-4274-B107-A93339478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" t="36814" r="-558" b="26177"/>
          <a:stretch/>
        </p:blipFill>
        <p:spPr>
          <a:xfrm>
            <a:off x="3197762" y="2908414"/>
            <a:ext cx="1446505" cy="3230575"/>
          </a:xfrm>
          <a:prstGeom prst="rect">
            <a:avLst/>
          </a:prstGeom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068470D7-F216-4B1E-9F5E-570FBA515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83" t="63169" r="883" b="-178"/>
          <a:stretch/>
        </p:blipFill>
        <p:spPr>
          <a:xfrm>
            <a:off x="4825389" y="2917004"/>
            <a:ext cx="1446505" cy="3230575"/>
          </a:xfrm>
          <a:prstGeom prst="rect">
            <a:avLst/>
          </a:prstGeom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2BE2DA4C-D838-4B8D-885F-B1C2F3D9C9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81" t="46676" r="381" b="-112"/>
          <a:stretch/>
        </p:blipFill>
        <p:spPr>
          <a:xfrm>
            <a:off x="8763551" y="2876877"/>
            <a:ext cx="1398704" cy="3270702"/>
          </a:xfrm>
          <a:prstGeom prst="rect">
            <a:avLst/>
          </a:prstGeom>
        </p:spPr>
      </p:pic>
      <p:sp>
        <p:nvSpPr>
          <p:cNvPr id="86" name="TextBox 11">
            <a:extLst>
              <a:ext uri="{FF2B5EF4-FFF2-40B4-BE49-F238E27FC236}">
                <a16:creationId xmlns:a16="http://schemas.microsoft.com/office/drawing/2014/main" id="{506F740A-7BEF-4B92-AE4A-CA6158FF8A94}"/>
              </a:ext>
            </a:extLst>
          </p:cNvPr>
          <p:cNvSpPr txBox="1"/>
          <p:nvPr/>
        </p:nvSpPr>
        <p:spPr>
          <a:xfrm>
            <a:off x="7627469" y="2433447"/>
            <a:ext cx="245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Menu  Page type 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595EF04-EC83-4983-911D-C5E69F71F805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F519FF3-9C2D-4A6E-A30C-C76AF3C902B7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FC223C8-0D62-4701-BE63-D7417C3C1250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D40E38B-4028-4263-A6B1-4AB2FA9304C0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C36026C-EF89-4A04-98B6-0ECEB5113799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C812DC7-937C-4693-B7B3-835476712192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D498A2F-27DE-4B62-B377-1806FAD6DD4E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D18E315-4416-4692-A65B-29A8975E1D41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D9CDE0D-A5E2-4994-AAA7-EDC855B7D513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TextBox 46">
            <a:extLst>
              <a:ext uri="{FF2B5EF4-FFF2-40B4-BE49-F238E27FC236}">
                <a16:creationId xmlns:a16="http://schemas.microsoft.com/office/drawing/2014/main" id="{F469DAC6-3AA2-417E-AEF2-45167CA88318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2. Les maquettes en details</a:t>
            </a:r>
          </a:p>
        </p:txBody>
      </p:sp>
      <p:sp>
        <p:nvSpPr>
          <p:cNvPr id="99" name="TextBox 46">
            <a:extLst>
              <a:ext uri="{FF2B5EF4-FFF2-40B4-BE49-F238E27FC236}">
                <a16:creationId xmlns:a16="http://schemas.microsoft.com/office/drawing/2014/main" id="{5986816B-6EB8-4A07-B1EF-945AF7948F61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3. </a:t>
            </a:r>
            <a:r>
              <a:rPr lang="en-US" sz="12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Le </a:t>
            </a:r>
            <a:r>
              <a:rPr lang="fr-FR" sz="1200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visuel</a:t>
            </a:r>
            <a:r>
              <a:rPr lang="en-US" sz="12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du site “mobile”.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F372A9-84BE-4980-A797-A499EFBB560D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63C6BA1-6B94-4BD7-946E-9FBD87F72F1F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D62CF49-EA9B-4A64-AD23-209326538170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3DF2DBC-251C-48CC-AB39-67044508CB64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821F385-F0D3-4D94-AEA0-68446E3BF922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01519A7-0190-4153-9ACC-4D13C5AC7106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71CF77-F5FB-4077-8D33-55275D7E570D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78FB664-2D52-4F22-9D6F-3A8044949548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F08ADE9-EBA0-4961-8A85-890701B02156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ADFFB6D-6367-47E2-B409-117CBB4E7601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2551CAB-F4C2-4C0B-BA2C-2279F65B4E6C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E09F8D90-F273-4F0B-A386-B47ED3FF6715}"/>
              </a:ext>
            </a:extLst>
          </p:cNvPr>
          <p:cNvSpPr txBox="1"/>
          <p:nvPr/>
        </p:nvSpPr>
        <p:spPr>
          <a:xfrm>
            <a:off x="617996" y="6292178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4974053-D266-45B5-BCAC-4DC93A0C3E59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DAC06C6-4DC6-4C32-8844-B7CC4A07872E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358E1D3-7348-4CA7-950D-39E94A293862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8A989E7-0BF8-48B7-A867-6563035A2F31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8FE06B0-471C-4A0E-96A7-FCABBCFFF3A4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D72F7AE-CEF4-499E-A5C1-D52FE5E7146B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8C2D7B5-9AC0-4490-A6AE-B5C02CE5948C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158CAC7-8AF9-467B-81D4-507757020A8D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664CAF1-F931-4860-A7B2-8E0E3E352A2C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TextBox 46">
            <a:extLst>
              <a:ext uri="{FF2B5EF4-FFF2-40B4-BE49-F238E27FC236}">
                <a16:creationId xmlns:a16="http://schemas.microsoft.com/office/drawing/2014/main" id="{0E2D3C30-31F7-464B-A1FB-DDACE42ECCB5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75" name="TextBox 46">
            <a:extLst>
              <a:ext uri="{FF2B5EF4-FFF2-40B4-BE49-F238E27FC236}">
                <a16:creationId xmlns:a16="http://schemas.microsoft.com/office/drawing/2014/main" id="{741371A6-9904-48FB-8F90-A5B60AB0DC2F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76" name="TextBox 46">
            <a:extLst>
              <a:ext uri="{FF2B5EF4-FFF2-40B4-BE49-F238E27FC236}">
                <a16:creationId xmlns:a16="http://schemas.microsoft.com/office/drawing/2014/main" id="{872235F8-97EA-485A-B7D3-E92BFEA87740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77" name="TextBox 46">
            <a:extLst>
              <a:ext uri="{FF2B5EF4-FFF2-40B4-BE49-F238E27FC236}">
                <a16:creationId xmlns:a16="http://schemas.microsoft.com/office/drawing/2014/main" id="{3460FD3C-AEB2-441E-BB0F-EC6A49E6F8F0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8" name="TextBox 46">
            <a:extLst>
              <a:ext uri="{FF2B5EF4-FFF2-40B4-BE49-F238E27FC236}">
                <a16:creationId xmlns:a16="http://schemas.microsoft.com/office/drawing/2014/main" id="{FEC57510-6974-4C49-987F-C3B71820F090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81" name="TextBox 46">
            <a:extLst>
              <a:ext uri="{FF2B5EF4-FFF2-40B4-BE49-F238E27FC236}">
                <a16:creationId xmlns:a16="http://schemas.microsoft.com/office/drawing/2014/main" id="{208E03C7-E41B-4BFF-8314-1CC8490C3C25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84" name="TextBox 46">
            <a:extLst>
              <a:ext uri="{FF2B5EF4-FFF2-40B4-BE49-F238E27FC236}">
                <a16:creationId xmlns:a16="http://schemas.microsoft.com/office/drawing/2014/main" id="{D05F33A4-5DCD-4E89-849B-750FE4E7F076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87" name="TextBox 46">
            <a:extLst>
              <a:ext uri="{FF2B5EF4-FFF2-40B4-BE49-F238E27FC236}">
                <a16:creationId xmlns:a16="http://schemas.microsoft.com/office/drawing/2014/main" id="{A529079A-5896-4A83-A401-7222DF76CEA5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100" name="TextBox 46">
            <a:extLst>
              <a:ext uri="{FF2B5EF4-FFF2-40B4-BE49-F238E27FC236}">
                <a16:creationId xmlns:a16="http://schemas.microsoft.com/office/drawing/2014/main" id="{6B7972ED-4C9B-4D32-9C27-2DF83F3B840E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176002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6BCE71-C401-4062-8D64-801AD4E76692}"/>
              </a:ext>
            </a:extLst>
          </p:cNvPr>
          <p:cNvSpPr txBox="1"/>
          <p:nvPr/>
        </p:nvSpPr>
        <p:spPr>
          <a:xfrm>
            <a:off x="5458055" y="92322"/>
            <a:ext cx="4752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2.  </a:t>
            </a:r>
            <a:r>
              <a:rPr lang="en-GB" sz="2400" dirty="0"/>
              <a:t>Les maquettes </a:t>
            </a:r>
            <a:r>
              <a:rPr lang="fr-FR" sz="2400" dirty="0"/>
              <a:t>en</a:t>
            </a:r>
            <a:r>
              <a:rPr lang="en-GB" sz="2400" dirty="0"/>
              <a:t> details.</a:t>
            </a:r>
            <a:endParaRPr lang="ru-RU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B654-4417-41F5-AF00-D9F26245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4</a:t>
            </a:fld>
            <a:endParaRPr lang="en-US" sz="1600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2097536-8475-4CAF-AFEC-57BB07F0C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6308"/>
          <a:stretch/>
        </p:blipFill>
        <p:spPr>
          <a:xfrm>
            <a:off x="162209" y="704340"/>
            <a:ext cx="1641591" cy="531908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EE436B6-7814-4C71-9BFD-67260A19B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08" t="46509" r="708" b="-202"/>
          <a:stretch/>
        </p:blipFill>
        <p:spPr>
          <a:xfrm>
            <a:off x="1873537" y="704340"/>
            <a:ext cx="1641592" cy="5319089"/>
          </a:xfrm>
          <a:prstGeom prst="rect">
            <a:avLst/>
          </a:prstGeom>
        </p:spPr>
      </p:pic>
      <p:sp>
        <p:nvSpPr>
          <p:cNvPr id="29" name="TextBox 11">
            <a:extLst>
              <a:ext uri="{FF2B5EF4-FFF2-40B4-BE49-F238E27FC236}">
                <a16:creationId xmlns:a16="http://schemas.microsoft.com/office/drawing/2014/main" id="{D60EB783-6425-453C-AB65-D2A4EB6C6F3E}"/>
              </a:ext>
            </a:extLst>
          </p:cNvPr>
          <p:cNvSpPr txBox="1"/>
          <p:nvPr/>
        </p:nvSpPr>
        <p:spPr>
          <a:xfrm>
            <a:off x="1138918" y="234276"/>
            <a:ext cx="295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d’accueil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49A860-5FE9-40E0-86D1-643E3B91C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" r="-684" b="49579"/>
          <a:stretch/>
        </p:blipFill>
        <p:spPr>
          <a:xfrm>
            <a:off x="3683201" y="1357293"/>
            <a:ext cx="2105128" cy="464480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261C1E1-888C-4BF3-A436-2D8C42787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" t="49579" r="-193"/>
          <a:stretch/>
        </p:blipFill>
        <p:spPr>
          <a:xfrm>
            <a:off x="5832516" y="1357293"/>
            <a:ext cx="2105128" cy="4644809"/>
          </a:xfrm>
          <a:prstGeom prst="rect">
            <a:avLst/>
          </a:prstGeom>
        </p:spPr>
      </p:pic>
      <p:sp>
        <p:nvSpPr>
          <p:cNvPr id="32" name="TextBox 11">
            <a:extLst>
              <a:ext uri="{FF2B5EF4-FFF2-40B4-BE49-F238E27FC236}">
                <a16:creationId xmlns:a16="http://schemas.microsoft.com/office/drawing/2014/main" id="{FF389CC0-9089-4764-AF3B-70156E669E7F}"/>
              </a:ext>
            </a:extLst>
          </p:cNvPr>
          <p:cNvSpPr txBox="1"/>
          <p:nvPr/>
        </p:nvSpPr>
        <p:spPr>
          <a:xfrm>
            <a:off x="4888394" y="905175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La palette de goût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0924ACD-A357-468B-9378-8395375BC6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077"/>
          <a:stretch/>
        </p:blipFill>
        <p:spPr>
          <a:xfrm>
            <a:off x="8126622" y="1334402"/>
            <a:ext cx="1913624" cy="4644809"/>
          </a:xfrm>
          <a:prstGeom prst="rect">
            <a:avLst/>
          </a:prstGeom>
        </p:spPr>
      </p:pic>
      <p:sp>
        <p:nvSpPr>
          <p:cNvPr id="33" name="TextBox 11">
            <a:extLst>
              <a:ext uri="{FF2B5EF4-FFF2-40B4-BE49-F238E27FC236}">
                <a16:creationId xmlns:a16="http://schemas.microsoft.com/office/drawing/2014/main" id="{5AC2AEC6-D6ED-41C7-A9F8-9A58B5A7045B}"/>
              </a:ext>
            </a:extLst>
          </p:cNvPr>
          <p:cNvSpPr txBox="1"/>
          <p:nvPr/>
        </p:nvSpPr>
        <p:spPr>
          <a:xfrm>
            <a:off x="8918161" y="878789"/>
            <a:ext cx="3612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La note enchantée</a:t>
            </a:r>
          </a:p>
          <a:p>
            <a:endParaRPr lang="fr-FR" b="0" dirty="0">
              <a:effectLst/>
              <a:latin typeface="+mj-lt"/>
            </a:endParaRPr>
          </a:p>
          <a:p>
            <a:r>
              <a:rPr lang="fr-FR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A3ED7C-A547-4B09-84D5-4F4A8F86B318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22FE4D-A603-4E8D-82FC-BBBA54617EB5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B6BF01-87C8-4BF0-A21D-0978172C686F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8CC79B-FA3F-4354-9B0D-39845AE02C03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738621-B5BB-404D-98B4-4096CCEC4AC6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C21027-4830-4A6B-9A92-A942578AB435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9CEA86-3CA1-407E-97DB-1F1C1828DB7A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3A62E3-1D4E-455D-840B-07A3BDC04BB6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481D36-751C-4332-BD7A-20F54CADFAD9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75013E-ED2E-4CD5-A59D-E06E525BF8E6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00B03D-EC44-4379-BB5A-05DECDCDC7E0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TextBox 46">
            <a:extLst>
              <a:ext uri="{FF2B5EF4-FFF2-40B4-BE49-F238E27FC236}">
                <a16:creationId xmlns:a16="http://schemas.microsoft.com/office/drawing/2014/main" id="{08E0AC36-BBC8-49A9-A87B-6B2D282F8B12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081B28-F00F-4D9D-BD9C-396F5C2DC7AD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87E51E-5193-4445-B570-348A210C04B8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79DEE6-B30E-4BF1-AD8B-B35CC68E81AC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B3F7C7-F4AB-4188-88DE-4EF3CB168517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8C4D00-1A01-43BD-A0F3-4229D82D28A2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06601D-3759-4942-89FB-48CE15C5D1F7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F9ACB1-ED7A-4562-8CA5-A3E3AC4E3D71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C31E9E-9144-4FC5-B534-17CA73FF3CB5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93764B-1798-41A0-BF8F-CA6652177536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732E033E-4F12-4119-84CC-009C28D64A5B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3A5A9E28-C160-4956-9DD0-5F8FD85BA2CB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0BEB0F09-2E15-4B48-9852-EC499AD31271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62A801E5-515B-4C85-8434-48AA2894483B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7798013A-B424-47FC-B085-33056C0F1EDA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B9474B18-463D-4250-B69D-3B2A63FD2569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191942-BBB5-4687-B464-290829C4FAAB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24D51A7A-AFC5-40D5-9169-23FC43460F63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7E6BCC45-97FF-4A4D-A6E4-8CCB0DAA5775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9DB333CA-6CD8-984C-9040-2D5506F57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334" y="1335283"/>
            <a:ext cx="1884371" cy="464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17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6BCE71-C401-4062-8D64-801AD4E76692}"/>
              </a:ext>
            </a:extLst>
          </p:cNvPr>
          <p:cNvSpPr txBox="1"/>
          <p:nvPr/>
        </p:nvSpPr>
        <p:spPr>
          <a:xfrm>
            <a:off x="4192463" y="100128"/>
            <a:ext cx="4752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2.  </a:t>
            </a:r>
            <a:r>
              <a:rPr lang="en-GB" sz="2400" dirty="0"/>
              <a:t>Les maquettes </a:t>
            </a:r>
            <a:r>
              <a:rPr lang="fr-FR" sz="2400" dirty="0"/>
              <a:t>en</a:t>
            </a:r>
            <a:r>
              <a:rPr lang="en-GB" sz="2400" dirty="0"/>
              <a:t> details.</a:t>
            </a:r>
            <a:endParaRPr lang="ru-RU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B654-4417-41F5-AF00-D9F26245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5</a:t>
            </a:fld>
            <a:endParaRPr lang="en-US" sz="1600" dirty="0"/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FF389CC0-9089-4764-AF3B-70156E669E7F}"/>
              </a:ext>
            </a:extLst>
          </p:cNvPr>
          <p:cNvSpPr txBox="1"/>
          <p:nvPr/>
        </p:nvSpPr>
        <p:spPr>
          <a:xfrm>
            <a:off x="2452380" y="769184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À la française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A1735DF-9241-4B14-A743-C0F5168FC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8412"/>
          <a:stretch/>
        </p:blipFill>
        <p:spPr>
          <a:xfrm>
            <a:off x="1170730" y="1290486"/>
            <a:ext cx="2105128" cy="4853596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9CFEB08-7C7D-4C65-A27D-904868CA6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22" b="-4"/>
          <a:stretch/>
        </p:blipFill>
        <p:spPr>
          <a:xfrm>
            <a:off x="3477888" y="1291262"/>
            <a:ext cx="2105128" cy="486246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3EAF5C4-63B9-4B98-8C0F-7F90064A9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78"/>
          <a:stretch/>
        </p:blipFill>
        <p:spPr>
          <a:xfrm>
            <a:off x="6608985" y="1308018"/>
            <a:ext cx="2033942" cy="482895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F25BA194-AD44-4A01-B9D7-0E3E05112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72" t="47130" r="1672" b="-252"/>
          <a:stretch/>
        </p:blipFill>
        <p:spPr>
          <a:xfrm>
            <a:off x="8797065" y="1324773"/>
            <a:ext cx="2033942" cy="4828957"/>
          </a:xfrm>
          <a:prstGeom prst="rect">
            <a:avLst/>
          </a:prstGeom>
        </p:spPr>
      </p:pic>
      <p:sp>
        <p:nvSpPr>
          <p:cNvPr id="39" name="TextBox 11">
            <a:extLst>
              <a:ext uri="{FF2B5EF4-FFF2-40B4-BE49-F238E27FC236}">
                <a16:creationId xmlns:a16="http://schemas.microsoft.com/office/drawing/2014/main" id="{7FC6C460-FAF0-44C2-904F-325965236D38}"/>
              </a:ext>
            </a:extLst>
          </p:cNvPr>
          <p:cNvSpPr txBox="1"/>
          <p:nvPr/>
        </p:nvSpPr>
        <p:spPr>
          <a:xfrm>
            <a:off x="7613337" y="830739"/>
            <a:ext cx="2482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Le délice des sens</a:t>
            </a:r>
          </a:p>
          <a:p>
            <a:endParaRPr lang="fr-FR" b="0" dirty="0"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158CEF-B27E-4891-80C6-975E012FB7FF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F53C62-1103-4F69-860B-E298696ADC74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AF9DB4-0295-4DD9-B5EB-0D2C470554F7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AD19A1-EE99-40A5-8630-23C825FC6AD8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5CE09D-6CFA-44EE-82AC-5C963846A8A7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8EDE86-9EC5-479A-B735-DE99620F2B66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3CAA88-2106-44C7-8C06-374F83D0ABD2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7A565E-C75B-4B27-B3A6-36CF2F75DCF0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757CA1-9BBA-4D0E-AD20-270C9640BBEC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050854-8A88-457F-8929-865F1FAA5F51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A825A0-416C-43E1-9755-3646E8D345C5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7E379138-A72A-4D3B-A0C6-48256E0663A5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641937-4B75-4999-A658-5386E47CA0F1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D3704F-F9A8-4F78-A79F-7FD6672131E6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288627-8B01-4FCB-B199-FD006F2592DC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238B0A-0066-41B9-98E2-CD1E4D02481E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9A2A78F-2E48-425E-8588-04AB19C1E250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C195D33-ACEC-4988-9A59-51AC7EF0D812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9AABDE-FFC0-4C75-9805-0EEB475D5909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B08E36-2624-4C60-B296-2DB1C48E89AE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C9A42DD-6597-4BF2-B2A7-908F2753FF7D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F80FC6-B86A-4F95-83C0-9D2CB825FFD7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2EE65F60-173D-4852-96C3-C4A1AE29EFF1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0CB1C501-3E84-4AA2-B7D7-C1DD6F043B74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D8780733-1ED1-472E-AEF2-F1707ACFD492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1" name="TextBox 46">
            <a:extLst>
              <a:ext uri="{FF2B5EF4-FFF2-40B4-BE49-F238E27FC236}">
                <a16:creationId xmlns:a16="http://schemas.microsoft.com/office/drawing/2014/main" id="{3075BC95-F020-44B2-BADB-D829398D6C00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ABE7345C-C847-4B92-B778-04EA13B81FFF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64F8320C-840B-4BD3-9AF2-F416798ED36F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D5D74CCA-01DB-4D15-A68E-1CBFA0F44C70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86FABE49-D3E8-41B9-AC6C-7C55D68A0119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1395024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73949D-27FA-48C4-B659-F46FF8466D3B}"/>
              </a:ext>
            </a:extLst>
          </p:cNvPr>
          <p:cNvSpPr txBox="1"/>
          <p:nvPr/>
        </p:nvSpPr>
        <p:spPr>
          <a:xfrm>
            <a:off x="3611962" y="409530"/>
            <a:ext cx="5654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3.  Le </a:t>
            </a:r>
            <a:r>
              <a:rPr lang="fr-FR" sz="2400" dirty="0"/>
              <a:t>visuel</a:t>
            </a:r>
            <a:r>
              <a:rPr lang="en-GB" sz="2400" dirty="0"/>
              <a:t> du site</a:t>
            </a:r>
            <a:r>
              <a:rPr lang="ru-RU" sz="2400" dirty="0"/>
              <a:t>.</a:t>
            </a:r>
            <a:r>
              <a:rPr lang="en-GB" sz="2400" dirty="0"/>
              <a:t>  Mode </a:t>
            </a:r>
            <a:r>
              <a:rPr lang="fr-FR" sz="2400" dirty="0"/>
              <a:t>interactif</a:t>
            </a:r>
            <a:r>
              <a:rPr lang="en-GB" sz="2400" dirty="0"/>
              <a:t>.</a:t>
            </a:r>
            <a:endParaRPr lang="ru-RU" sz="240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9FCEBB-66EC-448E-B8EB-26C94329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6</a:t>
            </a:fld>
            <a:endParaRPr lang="en-US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40782C0-B94C-4F2A-8E7D-DB35D818E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014"/>
          <a:stretch/>
        </p:blipFill>
        <p:spPr>
          <a:xfrm>
            <a:off x="814980" y="1465323"/>
            <a:ext cx="2690220" cy="430339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3B51E15-F679-4245-8E42-112776B51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28"/>
          <a:stretch/>
        </p:blipFill>
        <p:spPr>
          <a:xfrm>
            <a:off x="6585396" y="1467099"/>
            <a:ext cx="2347424" cy="42669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D36324B-8405-4AD4-9F08-8EDC6B3857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17" t="25255" r="317" b="-823"/>
          <a:stretch/>
        </p:blipFill>
        <p:spPr>
          <a:xfrm>
            <a:off x="9087209" y="1473395"/>
            <a:ext cx="2209720" cy="433296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637B043-A5E0-44B0-B431-3FE10F290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60"/>
          <a:stretch/>
        </p:blipFill>
        <p:spPr>
          <a:xfrm>
            <a:off x="3740596" y="1473395"/>
            <a:ext cx="2609404" cy="43016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FE606E-4C78-4D27-8ECB-CF1B5B15F29D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8702A6-2692-4844-9808-C4AA08756ABD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13B485-E425-4D72-A422-76AFE7A8E51D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FF67A9-A33B-4301-85AA-EB45FC9C665A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BC9A8A-B652-4B82-BBC1-8EE623379176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9781DD-DA46-4DA9-948C-365304F667A8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C2B2D1-86B9-4AEE-AE9F-B8F82650F091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8A9381-BDAA-46ED-817E-6FF560AAAD94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60C86C-1AD7-4D29-8CDD-4CCBD9F7DBF9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410A49-4832-4585-A80E-7A9123C227BA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524914-6A9D-4492-BFAD-DA5EF543DBE8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TextBox 46">
            <a:extLst>
              <a:ext uri="{FF2B5EF4-FFF2-40B4-BE49-F238E27FC236}">
                <a16:creationId xmlns:a16="http://schemas.microsoft.com/office/drawing/2014/main" id="{A17464D9-B6B5-4C14-8378-F3E6C756ED56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88D168-EC26-4EE3-A5DA-890CDF642E08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3EBA23-ED3B-4A2B-9123-55FFEAFE2221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CBB760-1F29-4FFD-81EC-8AFD917E8084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DA1F02-0A27-4921-AAF7-63C029D1A1BB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38BA71-01F4-4781-97C1-95E88874C608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28A8A3-3FD8-49CF-8167-1CABAD920C15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3C90810-D1CD-4B8C-A07C-CC493079A4B2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0179F1-A180-4417-B40C-F5D34EE16EA4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715360-B4D4-4687-8A09-4F92357A97FB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46">
            <a:extLst>
              <a:ext uri="{FF2B5EF4-FFF2-40B4-BE49-F238E27FC236}">
                <a16:creationId xmlns:a16="http://schemas.microsoft.com/office/drawing/2014/main" id="{290CF9B0-A806-4FB0-B0CD-8BABCFA04DF7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337F5B06-D6D8-41EC-B25E-7CFFFE59468E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2AAF500E-BED7-49BD-A65C-9E5F5A2CB27E}"/>
              </a:ext>
            </a:extLst>
          </p:cNvPr>
          <p:cNvSpPr txBox="1"/>
          <p:nvPr/>
        </p:nvSpPr>
        <p:spPr>
          <a:xfrm>
            <a:off x="4959439" y="6285772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0C02719C-70F2-48D0-BDF6-CEF94B211C4C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EFBA1520-7457-41AE-B7C2-2695456F1F30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423A726E-4412-4B9C-BD6A-D2BEF3321EB3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B8CAF227-89EF-44C7-B5EE-6E433D388FB9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778EB4A6-B208-4840-A820-047CE29DEC0D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D4158A17-DD07-4286-B33E-4777FDD0FD38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1763814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73949D-27FA-48C4-B659-F46FF8466D3B}"/>
              </a:ext>
            </a:extLst>
          </p:cNvPr>
          <p:cNvSpPr txBox="1"/>
          <p:nvPr/>
        </p:nvSpPr>
        <p:spPr>
          <a:xfrm>
            <a:off x="3515907" y="115758"/>
            <a:ext cx="6094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4</a:t>
            </a:r>
            <a:r>
              <a:rPr lang="ru-RU" sz="2400" dirty="0"/>
              <a:t>.    Le résumé du code en html.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9FCEBB-66EC-448E-B8EB-26C94329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7</a:t>
            </a:fld>
            <a:endParaRPr lang="en-US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739F8E6-8A1E-4B69-B750-0F0D4F17F9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"/>
          <a:stretch/>
        </p:blipFill>
        <p:spPr>
          <a:xfrm>
            <a:off x="479962" y="1053630"/>
            <a:ext cx="2986485" cy="5054509"/>
          </a:xfrm>
          <a:prstGeom prst="rect">
            <a:avLst/>
          </a:prstGeom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8DC55501-61F7-47E3-B9F6-A4949F30FAAF}"/>
              </a:ext>
            </a:extLst>
          </p:cNvPr>
          <p:cNvSpPr txBox="1"/>
          <p:nvPr/>
        </p:nvSpPr>
        <p:spPr>
          <a:xfrm>
            <a:off x="932329" y="637978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effectLst/>
                <a:latin typeface="+mj-lt"/>
              </a:rPr>
              <a:t>Page </a:t>
            </a:r>
            <a:r>
              <a:rPr lang="en-GB" b="0" dirty="0" err="1">
                <a:effectLst/>
                <a:latin typeface="+mj-lt"/>
              </a:rPr>
              <a:t>d’accueil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83A366-87D3-4E5B-B0ED-1BD0CA40E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129" y="1053630"/>
            <a:ext cx="3514313" cy="5054508"/>
          </a:xfrm>
          <a:prstGeom prst="rect">
            <a:avLst/>
          </a:prstGeom>
        </p:spPr>
      </p:pic>
      <p:sp>
        <p:nvSpPr>
          <p:cNvPr id="31" name="TextBox 11">
            <a:extLst>
              <a:ext uri="{FF2B5EF4-FFF2-40B4-BE49-F238E27FC236}">
                <a16:creationId xmlns:a16="http://schemas.microsoft.com/office/drawing/2014/main" id="{51C5B750-D724-4F79-834F-C50573F987AE}"/>
              </a:ext>
            </a:extLst>
          </p:cNvPr>
          <p:cNvSpPr txBox="1"/>
          <p:nvPr/>
        </p:nvSpPr>
        <p:spPr>
          <a:xfrm>
            <a:off x="4854526" y="655535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effectLst/>
                <a:latin typeface="+mj-lt"/>
              </a:rPr>
              <a:t>Page </a:t>
            </a:r>
            <a:r>
              <a:rPr lang="en-GB" dirty="0">
                <a:latin typeface="+mj-lt"/>
              </a:rPr>
              <a:t>menu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B8FDD9C-C0CD-4DCE-9A07-E9C2F8A98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429" y="1053630"/>
            <a:ext cx="4446560" cy="5045349"/>
          </a:xfrm>
          <a:prstGeom prst="rect">
            <a:avLst/>
          </a:prstGeom>
        </p:spPr>
      </p:pic>
      <p:sp>
        <p:nvSpPr>
          <p:cNvPr id="32" name="TextBox 11">
            <a:extLst>
              <a:ext uri="{FF2B5EF4-FFF2-40B4-BE49-F238E27FC236}">
                <a16:creationId xmlns:a16="http://schemas.microsoft.com/office/drawing/2014/main" id="{FBB81905-5E8D-45A2-A672-6754C36D6C7C}"/>
              </a:ext>
            </a:extLst>
          </p:cNvPr>
          <p:cNvSpPr txBox="1"/>
          <p:nvPr/>
        </p:nvSpPr>
        <p:spPr>
          <a:xfrm>
            <a:off x="8854811" y="655535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Item card menu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460861-BE8E-4BB8-B4F7-0694FFFE54D8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406CD4-C561-4511-B714-C633921A7941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A5B200-74F7-4EB4-993B-4AB52777507B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54CF8E-136D-49ED-9846-B0D9389D780C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CB1CCF-B4C4-4472-A1EA-A20524E62247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14D4ED-F4C6-4CED-AB9A-1425211C218E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80AECF-A643-436D-9A2E-60BF0333DE08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8BFEA2-3D46-435D-B95D-13D81D2F05E7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93FE4F-7B12-4BB4-889F-8876A87A795F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7FF28F-8598-4C51-8028-0C021CBC1231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217F9B-D6D2-4A50-99F4-3C0CA4B179A2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TextBox 46">
            <a:extLst>
              <a:ext uri="{FF2B5EF4-FFF2-40B4-BE49-F238E27FC236}">
                <a16:creationId xmlns:a16="http://schemas.microsoft.com/office/drawing/2014/main" id="{C9761EFD-099F-4445-8798-CC43BC169EF8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2B0607-2224-45D7-B8AD-4F00956D5B7D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2BCC64-7F22-430C-875E-EE4D7B7635EE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BEDB08-E295-42E2-B5AD-3B4718ECE49E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72B44E-5DE2-459C-BB84-610A1AD6BBA1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A4424A-225B-4216-A165-44431AFC9E89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55B86A-7968-4652-AD30-02F8C316B6D1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5D9BB4-D752-4236-84E5-8B9FD54726AE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CDC6CF-A8DB-45DB-A2BC-8F53024A1B20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B354AC-5A1E-4D6E-B10C-E2D99DA6E2AE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E6D91EC1-8A77-4010-87EC-B07F1F371539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34235C47-251E-45B9-A4E7-DE11639FC158}"/>
              </a:ext>
            </a:extLst>
          </p:cNvPr>
          <p:cNvSpPr txBox="1"/>
          <p:nvPr/>
        </p:nvSpPr>
        <p:spPr>
          <a:xfrm>
            <a:off x="7110420" y="6275303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2555D63D-E03A-4391-84EA-179F4E85810C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D5BBBC57-25DB-4261-AF20-5E94935346EC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EFF1AF24-2BC5-477E-AC29-3E9C695B19CD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77DC5294-D4FB-4AF1-99A8-3AF5EE398A13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BEC6ECAF-255F-40A6-A140-7E6A84A6BC87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CB280D03-4B1E-4B67-87BC-239F93F7852A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3BCA943E-8A28-4D55-BB20-2D5DC5456FC5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44682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73949D-27FA-48C4-B659-F46FF8466D3B}"/>
              </a:ext>
            </a:extLst>
          </p:cNvPr>
          <p:cNvSpPr txBox="1"/>
          <p:nvPr/>
        </p:nvSpPr>
        <p:spPr>
          <a:xfrm>
            <a:off x="3550219" y="35121"/>
            <a:ext cx="5519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5</a:t>
            </a:r>
            <a:r>
              <a:rPr lang="ru-RU" sz="2400" dirty="0"/>
              <a:t>.    L</a:t>
            </a:r>
            <a:r>
              <a:rPr lang="en-GB" sz="2400" dirty="0"/>
              <a:t>a structure du </a:t>
            </a:r>
            <a:r>
              <a:rPr lang="en-GB" sz="2400" dirty="0" err="1"/>
              <a:t>fichier</a:t>
            </a:r>
            <a:r>
              <a:rPr lang="en-GB" sz="2400" dirty="0"/>
              <a:t> SASS </a:t>
            </a:r>
            <a:endParaRPr lang="ru-RU" sz="240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9FCEBB-66EC-448E-B8EB-26C94329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8</a:t>
            </a:fld>
            <a:endParaRPr lang="en-US" sz="1600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8DC55501-61F7-47E3-B9F6-A4949F30FAAF}"/>
              </a:ext>
            </a:extLst>
          </p:cNvPr>
          <p:cNvSpPr txBox="1"/>
          <p:nvPr/>
        </p:nvSpPr>
        <p:spPr>
          <a:xfrm>
            <a:off x="554514" y="796257"/>
            <a:ext cx="182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Dossier sass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75A7C8-2AEF-40C8-A708-E49B367FD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5" y="1205917"/>
            <a:ext cx="1770771" cy="46397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17CD8C-6214-448E-9BB5-0E8A6778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804" y="1218673"/>
            <a:ext cx="3946822" cy="4639733"/>
          </a:xfrm>
          <a:prstGeom prst="rect">
            <a:avLst/>
          </a:prstGeom>
        </p:spPr>
      </p:pic>
      <p:sp>
        <p:nvSpPr>
          <p:cNvPr id="33" name="TextBox 11">
            <a:extLst>
              <a:ext uri="{FF2B5EF4-FFF2-40B4-BE49-F238E27FC236}">
                <a16:creationId xmlns:a16="http://schemas.microsoft.com/office/drawing/2014/main" id="{CCB64A4D-BBAF-4060-82FC-C9455D8F5615}"/>
              </a:ext>
            </a:extLst>
          </p:cNvPr>
          <p:cNvSpPr txBox="1"/>
          <p:nvPr/>
        </p:nvSpPr>
        <p:spPr>
          <a:xfrm>
            <a:off x="3647873" y="740802"/>
            <a:ext cx="182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M</a:t>
            </a:r>
            <a:r>
              <a:rPr lang="en-GB" b="0" dirty="0" err="1">
                <a:effectLst/>
                <a:latin typeface="+mj-lt"/>
              </a:rPr>
              <a:t>ain.scss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A0B3FBC-1802-4A51-B6EC-48162DB92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837" y="1237837"/>
            <a:ext cx="2649368" cy="4620569"/>
          </a:xfrm>
          <a:prstGeom prst="rect">
            <a:avLst/>
          </a:prstGeom>
        </p:spPr>
      </p:pic>
      <p:sp>
        <p:nvSpPr>
          <p:cNvPr id="35" name="TextBox 11">
            <a:extLst>
              <a:ext uri="{FF2B5EF4-FFF2-40B4-BE49-F238E27FC236}">
                <a16:creationId xmlns:a16="http://schemas.microsoft.com/office/drawing/2014/main" id="{FEB00DBF-92E4-4D20-893B-D5BF48DF6EB4}"/>
              </a:ext>
            </a:extLst>
          </p:cNvPr>
          <p:cNvSpPr txBox="1"/>
          <p:nvPr/>
        </p:nvSpPr>
        <p:spPr>
          <a:xfrm>
            <a:off x="6741232" y="801622"/>
            <a:ext cx="264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err="1">
                <a:effectLst/>
                <a:latin typeface="+mj-lt"/>
              </a:rPr>
              <a:t>Exemple</a:t>
            </a:r>
            <a:r>
              <a:rPr lang="en-GB" b="0" dirty="0">
                <a:effectLst/>
                <a:latin typeface="+mj-lt"/>
              </a:rPr>
              <a:t> N</a:t>
            </a:r>
            <a:r>
              <a:rPr lang="en-GB" dirty="0">
                <a:latin typeface="+mj-lt"/>
              </a:rPr>
              <a:t>esting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79176A0C-8DED-4DDB-B7E6-6962D7B80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7626" y="1234632"/>
            <a:ext cx="2737746" cy="4607813"/>
          </a:xfrm>
          <a:prstGeom prst="rect">
            <a:avLst/>
          </a:prstGeom>
        </p:spPr>
      </p:pic>
      <p:sp>
        <p:nvSpPr>
          <p:cNvPr id="38" name="TextBox 11">
            <a:extLst>
              <a:ext uri="{FF2B5EF4-FFF2-40B4-BE49-F238E27FC236}">
                <a16:creationId xmlns:a16="http://schemas.microsoft.com/office/drawing/2014/main" id="{1FB8AD3B-DFE0-4401-A841-8C1C0A389E4C}"/>
              </a:ext>
            </a:extLst>
          </p:cNvPr>
          <p:cNvSpPr txBox="1"/>
          <p:nvPr/>
        </p:nvSpPr>
        <p:spPr>
          <a:xfrm>
            <a:off x="9542632" y="801622"/>
            <a:ext cx="264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err="1">
                <a:effectLst/>
                <a:latin typeface="+mj-lt"/>
              </a:rPr>
              <a:t>Exemple</a:t>
            </a:r>
            <a:r>
              <a:rPr lang="en-GB" b="0" dirty="0">
                <a:effectLst/>
                <a:latin typeface="+mj-lt"/>
              </a:rPr>
              <a:t> 2 N</a:t>
            </a:r>
            <a:r>
              <a:rPr lang="en-GB" dirty="0">
                <a:latin typeface="+mj-lt"/>
              </a:rPr>
              <a:t>esting</a:t>
            </a:r>
            <a:endParaRPr lang="fr-FR" b="0" dirty="0">
              <a:effectLst/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126B83-2C0E-4815-A5C1-C353E980BCA4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6CD9D0-5509-41BC-B955-F90B87361D19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743684-782E-437A-8F08-DE8B753B9F1F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9C723E-BA37-4D5A-80FB-51A8E28479F9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A081C8-8D36-401D-BD51-E1D84650D951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79AF14-9713-448C-B375-47B0887CECEE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72747B-5A85-4CF1-BF8B-59AB770DF58D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AE4FB1-601A-4D3F-80EB-C685D9CD9E7B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92CE7-FA8E-42FC-B3CE-1012945E5053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D2651C-435C-46FA-BDD3-D3F8E667DECA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DB3AC6-725C-4890-A990-AB1D46E59780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3ED1FCEE-8EAC-4970-A8F3-0F5534C9ED81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201CDE-8143-445C-BAA8-BA52D1F9F478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EE2371-1C22-4CE4-BC8D-A094BD8175D4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D79782-4E34-4842-ABD0-1DBE00103313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039431-272F-4C94-A041-429C4F6FC4E0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373638-B024-429D-A26D-3FA5B73F66DE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1937CA-FBFF-414F-9ED5-4B97A2F415BC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EC9AA6-94A1-4B58-8F7D-AE773676E767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9F4825-B728-44C9-B1EE-44C652C627C7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52FDCA3-A5B7-4B03-BB7D-639C3A5C317B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F1357FCF-3575-4149-A6EB-73D5DA3C25DA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E2702B52-32BC-4373-B04B-EBB31D97A622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1B36564C-2B51-4EFD-B607-5FF76E3B9A47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E328E813-DFE0-4274-B96F-F6C30347BE68}"/>
              </a:ext>
            </a:extLst>
          </p:cNvPr>
          <p:cNvSpPr txBox="1"/>
          <p:nvPr/>
        </p:nvSpPr>
        <p:spPr>
          <a:xfrm>
            <a:off x="9254561" y="6287587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8B4CB1B5-8E2D-4CA0-8E2F-D517FD8DFD6A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771E90C3-E12F-4C2A-A9FA-A704B99C1547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FB85547A-80C1-4F87-A77E-5308FC01EE57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89684F80-EBD2-4320-A0A2-344826E3165C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7996FB-CEA0-435F-91B2-A08675AD7E40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</p:spTree>
    <p:extLst>
      <p:ext uri="{BB962C8B-B14F-4D97-AF65-F5344CB8AC3E}">
        <p14:creationId xmlns:p14="http://schemas.microsoft.com/office/powerpoint/2010/main" val="3714442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524E40-67D6-4828-BB64-64B21ABE9F0C}"/>
              </a:ext>
            </a:extLst>
          </p:cNvPr>
          <p:cNvSpPr txBox="1"/>
          <p:nvPr/>
        </p:nvSpPr>
        <p:spPr>
          <a:xfrm>
            <a:off x="4585309" y="180009"/>
            <a:ext cx="3301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6</a:t>
            </a:r>
            <a:r>
              <a:rPr lang="ru-RU" sz="2400" dirty="0"/>
              <a:t>.   Validateur W3C.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EBE518-C573-48DC-A65C-EA3B9BFA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929" y="630760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9</a:t>
            </a:fld>
            <a:endParaRPr lang="en-US" sz="160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195D87B-C24A-47C5-B157-6848D8B57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816" y="751719"/>
            <a:ext cx="3823261" cy="22834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5634B9A-7ED1-458C-959B-91D30FE068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" b="1"/>
          <a:stretch/>
        </p:blipFill>
        <p:spPr>
          <a:xfrm>
            <a:off x="5975477" y="750507"/>
            <a:ext cx="3823261" cy="22834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1A2335-3921-4BA1-BF54-2AD55FFF23DD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E25A5A-10F9-4617-9329-5A7880A1CA61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0EF54-8E85-4D96-832A-7BBFEBCF45F4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A720FD-8908-4E6C-A7B1-EFB13D591751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2EB22-1DB1-4A94-9AB1-D7F24484F01F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4141D3-5D33-4E21-832F-3B2C706F5212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06475F-66BF-4ED8-AFA4-D60C1C1662CF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3CE6AC-7A60-434D-B772-677C236AC24A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11F7D1-CE6D-4C2E-B420-975A334EFACE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F73293-6F47-4D73-8BD4-CF968AECB66A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4C69C8-9D88-4748-8EBE-60E114728E40}"/>
              </a:ext>
            </a:extLst>
          </p:cNvPr>
          <p:cNvSpPr/>
          <p:nvPr/>
        </p:nvSpPr>
        <p:spPr>
          <a:xfrm>
            <a:off x="590163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TextBox 46">
            <a:extLst>
              <a:ext uri="{FF2B5EF4-FFF2-40B4-BE49-F238E27FC236}">
                <a16:creationId xmlns:a16="http://schemas.microsoft.com/office/drawing/2014/main" id="{394EFEA3-5547-48D1-B72D-65BD751F2B19}"/>
              </a:ext>
            </a:extLst>
          </p:cNvPr>
          <p:cNvSpPr txBox="1"/>
          <p:nvPr/>
        </p:nvSpPr>
        <p:spPr>
          <a:xfrm>
            <a:off x="617211" y="6277104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Générale 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024519-FBBC-49BC-852C-AB0B26AA6057}"/>
              </a:ext>
            </a:extLst>
          </p:cNvPr>
          <p:cNvSpPr/>
          <p:nvPr/>
        </p:nvSpPr>
        <p:spPr>
          <a:xfrm>
            <a:off x="273738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0D2AAE-74DE-444E-9661-131EEFC630FA}"/>
              </a:ext>
            </a:extLst>
          </p:cNvPr>
          <p:cNvSpPr/>
          <p:nvPr/>
        </p:nvSpPr>
        <p:spPr>
          <a:xfrm>
            <a:off x="4881405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277404-549F-4AA0-A20F-9B688439B7B7}"/>
              </a:ext>
            </a:extLst>
          </p:cNvPr>
          <p:cNvSpPr/>
          <p:nvPr/>
        </p:nvSpPr>
        <p:spPr>
          <a:xfrm>
            <a:off x="7045167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CC283E-D1B6-4AC4-89A2-045EE9B41EA6}"/>
              </a:ext>
            </a:extLst>
          </p:cNvPr>
          <p:cNvSpPr/>
          <p:nvPr/>
        </p:nvSpPr>
        <p:spPr>
          <a:xfrm>
            <a:off x="9208929" y="630760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25692E-93F6-47AC-8E06-9B50FE0A52B4}"/>
              </a:ext>
            </a:extLst>
          </p:cNvPr>
          <p:cNvSpPr/>
          <p:nvPr/>
        </p:nvSpPr>
        <p:spPr>
          <a:xfrm>
            <a:off x="590996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4D3801-89C7-4013-92AC-00E949D5F3DF}"/>
              </a:ext>
            </a:extLst>
          </p:cNvPr>
          <p:cNvSpPr/>
          <p:nvPr/>
        </p:nvSpPr>
        <p:spPr>
          <a:xfrm>
            <a:off x="2737389" y="6595086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79D452-6210-4A63-B571-066C33DDC2D5}"/>
              </a:ext>
            </a:extLst>
          </p:cNvPr>
          <p:cNvSpPr/>
          <p:nvPr/>
        </p:nvSpPr>
        <p:spPr>
          <a:xfrm>
            <a:off x="4890077" y="6601939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6F351-D139-4EE0-B1EE-E6DBFEADB98A}"/>
              </a:ext>
            </a:extLst>
          </p:cNvPr>
          <p:cNvSpPr/>
          <p:nvPr/>
        </p:nvSpPr>
        <p:spPr>
          <a:xfrm>
            <a:off x="7045167" y="6608882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9B5AE7-ED96-4C86-81DF-4B7CC9F9D4F9}"/>
              </a:ext>
            </a:extLst>
          </p:cNvPr>
          <p:cNvSpPr/>
          <p:nvPr/>
        </p:nvSpPr>
        <p:spPr>
          <a:xfrm>
            <a:off x="9217601" y="6616754"/>
            <a:ext cx="2088000" cy="2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544617EA-4B47-4CD7-ABCD-B412C3A18331}"/>
              </a:ext>
            </a:extLst>
          </p:cNvPr>
          <p:cNvSpPr txBox="1"/>
          <p:nvPr/>
        </p:nvSpPr>
        <p:spPr>
          <a:xfrm>
            <a:off x="2756071" y="6277161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32" name="TextBox 46">
            <a:extLst>
              <a:ext uri="{FF2B5EF4-FFF2-40B4-BE49-F238E27FC236}">
                <a16:creationId xmlns:a16="http://schemas.microsoft.com/office/drawing/2014/main" id="{AC7A95ED-B2DB-4B21-9D24-6D18A2649336}"/>
              </a:ext>
            </a:extLst>
          </p:cNvPr>
          <p:cNvSpPr txBox="1"/>
          <p:nvPr/>
        </p:nvSpPr>
        <p:spPr>
          <a:xfrm>
            <a:off x="7086019" y="6277104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252A1F4F-9187-48C5-A266-998E78559317}"/>
              </a:ext>
            </a:extLst>
          </p:cNvPr>
          <p:cNvSpPr txBox="1"/>
          <p:nvPr/>
        </p:nvSpPr>
        <p:spPr>
          <a:xfrm>
            <a:off x="4933330" y="6277104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D12963AF-8070-4F29-AE81-0F3E655FC679}"/>
              </a:ext>
            </a:extLst>
          </p:cNvPr>
          <p:cNvSpPr txBox="1"/>
          <p:nvPr/>
        </p:nvSpPr>
        <p:spPr>
          <a:xfrm>
            <a:off x="9217601" y="6277104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843AA53A-75A4-48E8-BD2A-484AD499E8F3}"/>
              </a:ext>
            </a:extLst>
          </p:cNvPr>
          <p:cNvSpPr txBox="1"/>
          <p:nvPr/>
        </p:nvSpPr>
        <p:spPr>
          <a:xfrm>
            <a:off x="785802" y="6581001"/>
            <a:ext cx="160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DDD36FEF-F962-4AEC-899F-6DD530EC8281}"/>
              </a:ext>
            </a:extLst>
          </p:cNvPr>
          <p:cNvSpPr txBox="1"/>
          <p:nvPr/>
        </p:nvSpPr>
        <p:spPr>
          <a:xfrm>
            <a:off x="2838163" y="6571439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A2BDADFD-4A05-4563-99DF-027BE719CF00}"/>
              </a:ext>
            </a:extLst>
          </p:cNvPr>
          <p:cNvSpPr txBox="1"/>
          <p:nvPr/>
        </p:nvSpPr>
        <p:spPr>
          <a:xfrm>
            <a:off x="5021484" y="6564586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668B4213-CD1B-46D7-8271-37A230C6BD5E}"/>
              </a:ext>
            </a:extLst>
          </p:cNvPr>
          <p:cNvSpPr txBox="1"/>
          <p:nvPr/>
        </p:nvSpPr>
        <p:spPr>
          <a:xfrm>
            <a:off x="7063386" y="6581001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0F243E13-9C27-4201-98B0-DAFDF7C3EE11}"/>
              </a:ext>
            </a:extLst>
          </p:cNvPr>
          <p:cNvSpPr txBox="1"/>
          <p:nvPr/>
        </p:nvSpPr>
        <p:spPr>
          <a:xfrm>
            <a:off x="9133168" y="6581001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 ,les animations.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5CCF52B-0600-F4F3-6012-32531793C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816" y="3081791"/>
            <a:ext cx="7687922" cy="302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0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4622</TotalTime>
  <Words>1649</Words>
  <Application>Microsoft Office PowerPoint</Application>
  <PresentationFormat>Grand écran</PresentationFormat>
  <Paragraphs>308</Paragraphs>
  <Slides>21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Arial Narrow</vt:lpstr>
      <vt:lpstr>Calibri</vt:lpstr>
      <vt:lpstr>Century Gothic</vt:lpstr>
      <vt:lpstr>Montserrat</vt:lpstr>
      <vt:lpstr>Mesh</vt:lpstr>
      <vt:lpstr>Projet-3</vt:lpstr>
      <vt:lpstr>Projet-3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Projet-2</dc:title>
  <dc:creator>Victor Buga</dc:creator>
  <cp:lastModifiedBy>Victor Buga</cp:lastModifiedBy>
  <cp:revision>93</cp:revision>
  <dcterms:created xsi:type="dcterms:W3CDTF">2022-06-20T11:24:42Z</dcterms:created>
  <dcterms:modified xsi:type="dcterms:W3CDTF">2022-07-16T10:42:59Z</dcterms:modified>
</cp:coreProperties>
</file>